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98" r:id="rId3"/>
    <p:sldId id="257" r:id="rId4"/>
    <p:sldId id="287" r:id="rId5"/>
    <p:sldId id="288" r:id="rId6"/>
    <p:sldId id="25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59" r:id="rId17"/>
    <p:sldId id="260" r:id="rId18"/>
    <p:sldId id="263" r:id="rId1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EA4335"/>
          </p15:clr>
        </p15:guide>
        <p15:guide id="2" pos="288">
          <p15:clr>
            <a:srgbClr val="EA4335"/>
          </p15:clr>
        </p15:guide>
        <p15:guide id="3" pos="5476">
          <p15:clr>
            <a:srgbClr val="EA4335"/>
          </p15:clr>
        </p15:guide>
        <p15:guide id="4" orient="horz" pos="2984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88"/>
        <p:guide pos="288"/>
        <p:guide pos="5476"/>
        <p:guide orient="horz" pos="2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98edcc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98edcc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63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443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596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479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66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906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b1ea64f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b1ea64f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9b1ea64f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9b1ea64f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9b1ea64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9b1ea64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a9b1ea64fb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a9b1ea64fb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3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733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5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9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160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95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/>
        </p:nvSpPr>
        <p:spPr>
          <a:xfrm flipH="1">
            <a:off x="-4300354" y="965450"/>
            <a:ext cx="8091965" cy="4279361"/>
          </a:xfrm>
          <a:custGeom>
            <a:avLst/>
            <a:gdLst/>
            <a:ahLst/>
            <a:cxnLst/>
            <a:rect l="l" t="t" r="r" b="b"/>
            <a:pathLst>
              <a:path w="253131" h="133866" extrusionOk="0">
                <a:moveTo>
                  <a:pt x="7126" y="1"/>
                </a:moveTo>
                <a:cubicBezTo>
                  <a:pt x="3199" y="1"/>
                  <a:pt x="0" y="3199"/>
                  <a:pt x="0" y="7126"/>
                </a:cubicBezTo>
                <a:lnTo>
                  <a:pt x="0" y="24734"/>
                </a:lnTo>
                <a:lnTo>
                  <a:pt x="0" y="109132"/>
                </a:lnTo>
                <a:lnTo>
                  <a:pt x="0" y="126740"/>
                </a:lnTo>
                <a:cubicBezTo>
                  <a:pt x="0" y="130667"/>
                  <a:pt x="3199" y="133865"/>
                  <a:pt x="7126" y="133865"/>
                </a:cubicBezTo>
                <a:lnTo>
                  <a:pt x="245974" y="133865"/>
                </a:lnTo>
                <a:cubicBezTo>
                  <a:pt x="249932" y="133865"/>
                  <a:pt x="253131" y="130667"/>
                  <a:pt x="253131" y="126740"/>
                </a:cubicBezTo>
                <a:lnTo>
                  <a:pt x="253131" y="24734"/>
                </a:lnTo>
                <a:cubicBezTo>
                  <a:pt x="253131" y="20807"/>
                  <a:pt x="249932" y="17609"/>
                  <a:pt x="245974" y="17609"/>
                </a:cubicBezTo>
                <a:lnTo>
                  <a:pt x="101594" y="17609"/>
                </a:lnTo>
                <a:lnTo>
                  <a:pt x="101594" y="7126"/>
                </a:lnTo>
                <a:cubicBezTo>
                  <a:pt x="101594" y="3199"/>
                  <a:pt x="98396" y="1"/>
                  <a:pt x="94469" y="1"/>
                </a:cubicBezTo>
                <a:close/>
              </a:path>
            </a:pathLst>
          </a:custGeom>
          <a:solidFill>
            <a:srgbClr val="EEED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7"/>
          <p:cNvSpPr/>
          <p:nvPr/>
        </p:nvSpPr>
        <p:spPr>
          <a:xfrm rot="-242436">
            <a:off x="1129118" y="824788"/>
            <a:ext cx="3829801" cy="3688060"/>
          </a:xfrm>
          <a:custGeom>
            <a:avLst/>
            <a:gdLst/>
            <a:ahLst/>
            <a:cxnLst/>
            <a:rect l="l" t="t" r="r" b="b"/>
            <a:pathLst>
              <a:path w="119805" h="115371" extrusionOk="0">
                <a:moveTo>
                  <a:pt x="18463" y="1"/>
                </a:moveTo>
                <a:lnTo>
                  <a:pt x="0" y="96907"/>
                </a:lnTo>
                <a:lnTo>
                  <a:pt x="100771" y="115370"/>
                </a:lnTo>
                <a:lnTo>
                  <a:pt x="119804" y="19350"/>
                </a:lnTo>
                <a:lnTo>
                  <a:pt x="18463" y="1"/>
                </a:lnTo>
                <a:close/>
              </a:path>
            </a:pathLst>
          </a:custGeom>
          <a:solidFill>
            <a:srgbClr val="F7DE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7"/>
          <p:cNvSpPr/>
          <p:nvPr/>
        </p:nvSpPr>
        <p:spPr>
          <a:xfrm rot="-242436">
            <a:off x="1129118" y="824788"/>
            <a:ext cx="3829801" cy="3688060"/>
          </a:xfrm>
          <a:custGeom>
            <a:avLst/>
            <a:gdLst/>
            <a:ahLst/>
            <a:cxnLst/>
            <a:rect l="l" t="t" r="r" b="b"/>
            <a:pathLst>
              <a:path w="119805" h="115371" extrusionOk="0">
                <a:moveTo>
                  <a:pt x="18463" y="1"/>
                </a:moveTo>
                <a:lnTo>
                  <a:pt x="0" y="96907"/>
                </a:lnTo>
                <a:lnTo>
                  <a:pt x="100771" y="115370"/>
                </a:lnTo>
                <a:lnTo>
                  <a:pt x="119804" y="19350"/>
                </a:lnTo>
                <a:lnTo>
                  <a:pt x="18463" y="1"/>
                </a:lnTo>
                <a:close/>
              </a:path>
            </a:pathLst>
          </a:custGeom>
          <a:solidFill>
            <a:srgbClr val="F7DE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7"/>
          <p:cNvSpPr/>
          <p:nvPr/>
        </p:nvSpPr>
        <p:spPr>
          <a:xfrm rot="-242436">
            <a:off x="2759031" y="647968"/>
            <a:ext cx="361450" cy="1117117"/>
          </a:xfrm>
          <a:custGeom>
            <a:avLst/>
            <a:gdLst/>
            <a:ahLst/>
            <a:cxnLst/>
            <a:rect l="l" t="t" r="r" b="b"/>
            <a:pathLst>
              <a:path w="11307" h="34946" extrusionOk="0">
                <a:moveTo>
                  <a:pt x="4608" y="0"/>
                </a:moveTo>
                <a:cubicBezTo>
                  <a:pt x="4487" y="0"/>
                  <a:pt x="4366" y="5"/>
                  <a:pt x="4244" y="14"/>
                </a:cubicBezTo>
                <a:cubicBezTo>
                  <a:pt x="3041" y="109"/>
                  <a:pt x="1933" y="648"/>
                  <a:pt x="1141" y="1566"/>
                </a:cubicBezTo>
                <a:cubicBezTo>
                  <a:pt x="381" y="2485"/>
                  <a:pt x="1" y="3656"/>
                  <a:pt x="96" y="4860"/>
                </a:cubicBezTo>
                <a:lnTo>
                  <a:pt x="444" y="9452"/>
                </a:lnTo>
                <a:lnTo>
                  <a:pt x="1489" y="9452"/>
                </a:lnTo>
                <a:lnTo>
                  <a:pt x="1109" y="4765"/>
                </a:lnTo>
                <a:cubicBezTo>
                  <a:pt x="1046" y="3846"/>
                  <a:pt x="1331" y="2960"/>
                  <a:pt x="1933" y="2231"/>
                </a:cubicBezTo>
                <a:cubicBezTo>
                  <a:pt x="2534" y="1535"/>
                  <a:pt x="3389" y="1123"/>
                  <a:pt x="4308" y="1028"/>
                </a:cubicBezTo>
                <a:cubicBezTo>
                  <a:pt x="4388" y="1023"/>
                  <a:pt x="4467" y="1020"/>
                  <a:pt x="4546" y="1020"/>
                </a:cubicBezTo>
                <a:cubicBezTo>
                  <a:pt x="6373" y="1020"/>
                  <a:pt x="7893" y="2405"/>
                  <a:pt x="8045" y="4226"/>
                </a:cubicBezTo>
                <a:lnTo>
                  <a:pt x="10135" y="31367"/>
                </a:lnTo>
                <a:cubicBezTo>
                  <a:pt x="10230" y="32665"/>
                  <a:pt x="9248" y="33805"/>
                  <a:pt x="7981" y="33900"/>
                </a:cubicBezTo>
                <a:cubicBezTo>
                  <a:pt x="7923" y="33904"/>
                  <a:pt x="7865" y="33907"/>
                  <a:pt x="7808" y="33907"/>
                </a:cubicBezTo>
                <a:cubicBezTo>
                  <a:pt x="6583" y="33907"/>
                  <a:pt x="5539" y="32957"/>
                  <a:pt x="5448" y="31747"/>
                </a:cubicBezTo>
                <a:lnTo>
                  <a:pt x="4244" y="16387"/>
                </a:lnTo>
                <a:lnTo>
                  <a:pt x="3199" y="16451"/>
                </a:lnTo>
                <a:lnTo>
                  <a:pt x="4403" y="31810"/>
                </a:lnTo>
                <a:cubicBezTo>
                  <a:pt x="4561" y="33583"/>
                  <a:pt x="6050" y="34945"/>
                  <a:pt x="7791" y="34945"/>
                </a:cubicBezTo>
                <a:lnTo>
                  <a:pt x="8045" y="34945"/>
                </a:lnTo>
                <a:cubicBezTo>
                  <a:pt x="9913" y="34787"/>
                  <a:pt x="11307" y="33140"/>
                  <a:pt x="11180" y="31303"/>
                </a:cubicBezTo>
                <a:lnTo>
                  <a:pt x="9090" y="4163"/>
                </a:lnTo>
                <a:cubicBezTo>
                  <a:pt x="8995" y="2960"/>
                  <a:pt x="8425" y="1851"/>
                  <a:pt x="7506" y="1060"/>
                </a:cubicBezTo>
                <a:cubicBezTo>
                  <a:pt x="6709" y="376"/>
                  <a:pt x="5682" y="0"/>
                  <a:pt x="4608" y="0"/>
                </a:cubicBezTo>
                <a:close/>
              </a:path>
            </a:pathLst>
          </a:custGeom>
          <a:solidFill>
            <a:srgbClr val="A4A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7"/>
          <p:cNvSpPr/>
          <p:nvPr/>
        </p:nvSpPr>
        <p:spPr>
          <a:xfrm rot="-242436">
            <a:off x="2733917" y="651759"/>
            <a:ext cx="361450" cy="1117117"/>
          </a:xfrm>
          <a:custGeom>
            <a:avLst/>
            <a:gdLst/>
            <a:ahLst/>
            <a:cxnLst/>
            <a:rect l="l" t="t" r="r" b="b"/>
            <a:pathLst>
              <a:path w="11307" h="34946" extrusionOk="0">
                <a:moveTo>
                  <a:pt x="4608" y="0"/>
                </a:moveTo>
                <a:cubicBezTo>
                  <a:pt x="4487" y="0"/>
                  <a:pt x="4366" y="5"/>
                  <a:pt x="4245" y="15"/>
                </a:cubicBezTo>
                <a:cubicBezTo>
                  <a:pt x="3041" y="110"/>
                  <a:pt x="1964" y="648"/>
                  <a:pt x="1173" y="1567"/>
                </a:cubicBezTo>
                <a:cubicBezTo>
                  <a:pt x="381" y="2485"/>
                  <a:pt x="1" y="3657"/>
                  <a:pt x="96" y="4860"/>
                </a:cubicBezTo>
                <a:lnTo>
                  <a:pt x="444" y="9389"/>
                </a:lnTo>
                <a:lnTo>
                  <a:pt x="1489" y="9389"/>
                </a:lnTo>
                <a:lnTo>
                  <a:pt x="1141" y="4765"/>
                </a:lnTo>
                <a:cubicBezTo>
                  <a:pt x="1078" y="3847"/>
                  <a:pt x="1363" y="2960"/>
                  <a:pt x="1964" y="2232"/>
                </a:cubicBezTo>
                <a:cubicBezTo>
                  <a:pt x="2566" y="1535"/>
                  <a:pt x="3421" y="1123"/>
                  <a:pt x="4340" y="1028"/>
                </a:cubicBezTo>
                <a:cubicBezTo>
                  <a:pt x="4423" y="1022"/>
                  <a:pt x="4507" y="1020"/>
                  <a:pt x="4590" y="1020"/>
                </a:cubicBezTo>
                <a:cubicBezTo>
                  <a:pt x="5418" y="1020"/>
                  <a:pt x="6208" y="1305"/>
                  <a:pt x="6842" y="1852"/>
                </a:cubicBezTo>
                <a:cubicBezTo>
                  <a:pt x="7570" y="2453"/>
                  <a:pt x="7982" y="3308"/>
                  <a:pt x="8077" y="4227"/>
                </a:cubicBezTo>
                <a:lnTo>
                  <a:pt x="10135" y="31367"/>
                </a:lnTo>
                <a:cubicBezTo>
                  <a:pt x="10230" y="32665"/>
                  <a:pt x="9280" y="33774"/>
                  <a:pt x="7982" y="33901"/>
                </a:cubicBezTo>
                <a:cubicBezTo>
                  <a:pt x="7936" y="33903"/>
                  <a:pt x="7891" y="33904"/>
                  <a:pt x="7846" y="33904"/>
                </a:cubicBezTo>
                <a:cubicBezTo>
                  <a:pt x="7263" y="33904"/>
                  <a:pt x="6713" y="33713"/>
                  <a:pt x="6271" y="33330"/>
                </a:cubicBezTo>
                <a:cubicBezTo>
                  <a:pt x="5796" y="32919"/>
                  <a:pt x="5511" y="32349"/>
                  <a:pt x="5480" y="31747"/>
                </a:cubicBezTo>
                <a:lnTo>
                  <a:pt x="4245" y="16356"/>
                </a:lnTo>
                <a:lnTo>
                  <a:pt x="3231" y="16451"/>
                </a:lnTo>
                <a:lnTo>
                  <a:pt x="4435" y="31810"/>
                </a:lnTo>
                <a:cubicBezTo>
                  <a:pt x="4498" y="32729"/>
                  <a:pt x="4910" y="33552"/>
                  <a:pt x="5606" y="34122"/>
                </a:cubicBezTo>
                <a:cubicBezTo>
                  <a:pt x="6208" y="34661"/>
                  <a:pt x="7000" y="34946"/>
                  <a:pt x="7792" y="34946"/>
                </a:cubicBezTo>
                <a:cubicBezTo>
                  <a:pt x="7887" y="34946"/>
                  <a:pt x="7982" y="34946"/>
                  <a:pt x="8077" y="34914"/>
                </a:cubicBezTo>
                <a:cubicBezTo>
                  <a:pt x="9913" y="34787"/>
                  <a:pt x="11307" y="33140"/>
                  <a:pt x="11180" y="31272"/>
                </a:cubicBezTo>
                <a:lnTo>
                  <a:pt x="9090" y="4163"/>
                </a:lnTo>
                <a:cubicBezTo>
                  <a:pt x="8995" y="2960"/>
                  <a:pt x="8457" y="1852"/>
                  <a:pt x="7538" y="1060"/>
                </a:cubicBezTo>
                <a:cubicBezTo>
                  <a:pt x="6713" y="377"/>
                  <a:pt x="5682" y="0"/>
                  <a:pt x="4608" y="0"/>
                </a:cubicBezTo>
                <a:close/>
              </a:path>
            </a:pathLst>
          </a:custGeom>
          <a:solidFill>
            <a:srgbClr val="B0B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7"/>
          <p:cNvSpPr/>
          <p:nvPr/>
        </p:nvSpPr>
        <p:spPr>
          <a:xfrm rot="-242301">
            <a:off x="-1032808" y="1998477"/>
            <a:ext cx="2177600" cy="596981"/>
          </a:xfrm>
          <a:custGeom>
            <a:avLst/>
            <a:gdLst/>
            <a:ahLst/>
            <a:cxnLst/>
            <a:rect l="l" t="t" r="r" b="b"/>
            <a:pathLst>
              <a:path w="103970" h="28503" extrusionOk="0">
                <a:moveTo>
                  <a:pt x="103970" y="1"/>
                </a:moveTo>
                <a:lnTo>
                  <a:pt x="89624" y="381"/>
                </a:lnTo>
                <a:lnTo>
                  <a:pt x="602" y="634"/>
                </a:lnTo>
                <a:lnTo>
                  <a:pt x="0" y="28503"/>
                </a:lnTo>
                <a:lnTo>
                  <a:pt x="81358" y="27711"/>
                </a:lnTo>
                <a:lnTo>
                  <a:pt x="103590" y="27648"/>
                </a:lnTo>
                <a:lnTo>
                  <a:pt x="103970" y="1"/>
                </a:lnTo>
                <a:close/>
              </a:path>
            </a:pathLst>
          </a:custGeom>
          <a:solidFill>
            <a:srgbClr val="C7C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7"/>
          <p:cNvSpPr/>
          <p:nvPr/>
        </p:nvSpPr>
        <p:spPr>
          <a:xfrm rot="-242436">
            <a:off x="-2342623" y="4019498"/>
            <a:ext cx="642856" cy="892933"/>
          </a:xfrm>
          <a:custGeom>
            <a:avLst/>
            <a:gdLst/>
            <a:ahLst/>
            <a:cxnLst/>
            <a:rect l="l" t="t" r="r" b="b"/>
            <a:pathLst>
              <a:path w="20110" h="27933" extrusionOk="0">
                <a:moveTo>
                  <a:pt x="20110" y="1"/>
                </a:moveTo>
                <a:lnTo>
                  <a:pt x="570" y="64"/>
                </a:lnTo>
                <a:lnTo>
                  <a:pt x="0" y="27933"/>
                </a:lnTo>
                <a:lnTo>
                  <a:pt x="19762" y="27743"/>
                </a:lnTo>
                <a:cubicBezTo>
                  <a:pt x="19635" y="18496"/>
                  <a:pt x="19350" y="9217"/>
                  <a:pt x="20110" y="1"/>
                </a:cubicBezTo>
                <a:close/>
              </a:path>
            </a:pathLst>
          </a:custGeom>
          <a:solidFill>
            <a:srgbClr val="A4AF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27"/>
          <p:cNvGrpSpPr/>
          <p:nvPr/>
        </p:nvGrpSpPr>
        <p:grpSpPr>
          <a:xfrm>
            <a:off x="1391422" y="4423828"/>
            <a:ext cx="1430282" cy="625539"/>
            <a:chOff x="1391422" y="4423828"/>
            <a:chExt cx="1430282" cy="625539"/>
          </a:xfrm>
        </p:grpSpPr>
        <p:sp>
          <p:nvSpPr>
            <p:cNvPr id="111" name="Google Shape;111;p27"/>
            <p:cNvSpPr/>
            <p:nvPr/>
          </p:nvSpPr>
          <p:spPr>
            <a:xfrm rot="-242596">
              <a:off x="1408310" y="4472403"/>
              <a:ext cx="1396466" cy="528389"/>
            </a:xfrm>
            <a:custGeom>
              <a:avLst/>
              <a:gdLst/>
              <a:ahLst/>
              <a:cxnLst/>
              <a:rect l="l" t="t" r="r" b="b"/>
              <a:pathLst>
                <a:path w="68977" h="26096" extrusionOk="0">
                  <a:moveTo>
                    <a:pt x="68976" y="0"/>
                  </a:moveTo>
                  <a:lnTo>
                    <a:pt x="14917" y="507"/>
                  </a:lnTo>
                  <a:lnTo>
                    <a:pt x="128" y="507"/>
                  </a:lnTo>
                  <a:lnTo>
                    <a:pt x="1" y="26096"/>
                  </a:lnTo>
                  <a:lnTo>
                    <a:pt x="68438" y="26001"/>
                  </a:lnTo>
                  <a:lnTo>
                    <a:pt x="68976" y="0"/>
                  </a:lnTo>
                  <a:close/>
                </a:path>
              </a:pathLst>
            </a:custGeom>
            <a:solidFill>
              <a:srgbClr val="A3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 rot="-242596">
              <a:off x="2564264" y="4431664"/>
              <a:ext cx="239179" cy="526465"/>
            </a:xfrm>
            <a:custGeom>
              <a:avLst/>
              <a:gdLst/>
              <a:ahLst/>
              <a:cxnLst/>
              <a:rect l="l" t="t" r="r" b="b"/>
              <a:pathLst>
                <a:path w="11814" h="26001" extrusionOk="0">
                  <a:moveTo>
                    <a:pt x="11813" y="0"/>
                  </a:moveTo>
                  <a:lnTo>
                    <a:pt x="602" y="95"/>
                  </a:lnTo>
                  <a:cubicBezTo>
                    <a:pt x="539" y="8741"/>
                    <a:pt x="317" y="17355"/>
                    <a:pt x="1" y="26000"/>
                  </a:cubicBezTo>
                  <a:lnTo>
                    <a:pt x="11306" y="26000"/>
                  </a:lnTo>
                  <a:lnTo>
                    <a:pt x="11813" y="0"/>
                  </a:lnTo>
                  <a:close/>
                </a:path>
              </a:pathLst>
            </a:custGeom>
            <a:solidFill>
              <a:srgbClr val="95D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7"/>
          <p:cNvSpPr txBox="1"/>
          <p:nvPr/>
        </p:nvSpPr>
        <p:spPr>
          <a:xfrm>
            <a:off x="4825343" y="1394230"/>
            <a:ext cx="38472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00002A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LẬP TRÌNH PHÂN TÍCH DỮ LIỆU</a:t>
            </a:r>
            <a:endParaRPr sz="4500" dirty="0">
              <a:solidFill>
                <a:srgbClr val="00002A"/>
              </a:solidFill>
              <a:highlight>
                <a:srgbClr val="FFFFFF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4341080" y="3988851"/>
            <a:ext cx="4528361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GIẢNG VIÊN HƯỚNG DẪN: TRƯƠNG VĨNH LINH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50334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biết sự tương quan giữa giá gốc và giá bán ra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E3B46-497B-EDE2-ADE8-0CB36C96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00" y="1047932"/>
            <a:ext cx="6301313" cy="2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50334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 Cho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cữa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22201-3ABC-BA20-FCF6-3E83A7EBD886}"/>
              </a:ext>
            </a:extLst>
          </p:cNvPr>
          <p:cNvSpPr txBox="1"/>
          <p:nvPr/>
        </p:nvSpPr>
        <p:spPr>
          <a:xfrm>
            <a:off x="333225" y="4297242"/>
            <a:ext cx="83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Minh: 730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23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54D6-945E-9EC2-81BB-95293478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80" y="896437"/>
            <a:ext cx="4703048" cy="31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5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50334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độ ưa chuộng hãng giày/dép theo thành phố ?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22201-3ABC-BA20-FCF6-3E83A7EBD886}"/>
              </a:ext>
            </a:extLst>
          </p:cNvPr>
          <p:cNvSpPr txBox="1"/>
          <p:nvPr/>
        </p:nvSpPr>
        <p:spPr>
          <a:xfrm>
            <a:off x="333225" y="4297242"/>
            <a:ext cx="83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AA5FA-C0BF-F925-21D0-01397DD2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30" y="1236305"/>
            <a:ext cx="5770963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50334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Cho biêt 5 sản phẩm bán chạy nhất cửa hàng ?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22201-3ABC-BA20-FCF6-3E83A7EBD886}"/>
              </a:ext>
            </a:extLst>
          </p:cNvPr>
          <p:cNvSpPr txBox="1"/>
          <p:nvPr/>
        </p:nvSpPr>
        <p:spPr>
          <a:xfrm>
            <a:off x="333225" y="4297242"/>
            <a:ext cx="83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31C53-0031-894D-E51E-57A9CC6D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439" y="1107239"/>
            <a:ext cx="6354889" cy="319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1243431" y="15279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74888" y="259865"/>
            <a:ext cx="2368767" cy="2002487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74699" y="716835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9: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biết Doanh Thu của cữa hàng theo từng ngày dựa vào nhóm hàng đã được bán ra?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25FAC-7B98-C6B0-86C9-34B39E17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48" y="476455"/>
            <a:ext cx="4178499" cy="208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8D645-9C44-36A9-DE20-EFF7506B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8" y="2625727"/>
            <a:ext cx="4418093" cy="230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298F1-D7FD-2C68-3F29-E5B40E51E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79" y="2816034"/>
            <a:ext cx="4461111" cy="21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3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113915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10: Cho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A181A-7726-DED7-342D-D7C5CF4C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59" y="1384939"/>
            <a:ext cx="5759833" cy="29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6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710250" y="18130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TỔNG QUAN DASHBOD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B2340-9D97-D6D3-03B1-534BA90D0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1"/>
          <a:stretch/>
        </p:blipFill>
        <p:spPr>
          <a:xfrm>
            <a:off x="970455" y="772510"/>
            <a:ext cx="7203090" cy="38783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/>
        </p:nvSpPr>
        <p:spPr>
          <a:xfrm>
            <a:off x="867905" y="197069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VIDEO TỔNG QUAN VỀ DASHBOARD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2022-11-29 23-40-35">
            <a:hlinkClick r:id="" action="ppaction://media"/>
            <a:extLst>
              <a:ext uri="{FF2B5EF4-FFF2-40B4-BE49-F238E27FC236}">
                <a16:creationId xmlns:a16="http://schemas.microsoft.com/office/drawing/2014/main" id="{D2025B3B-7173-8CC3-8CF4-9431154FB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595" y="599369"/>
            <a:ext cx="7866993" cy="4425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8E9AC-289B-3E27-9AAD-59C322FE62AA}"/>
              </a:ext>
            </a:extLst>
          </p:cNvPr>
          <p:cNvSpPr txBox="1"/>
          <p:nvPr/>
        </p:nvSpPr>
        <p:spPr>
          <a:xfrm>
            <a:off x="1718441" y="1608082"/>
            <a:ext cx="6006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0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Post-it Board Infographics</a:t>
            </a:r>
            <a:endParaRPr sz="2500" dirty="0"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430" name="Google Shape;1430;p50"/>
          <p:cNvSpPr/>
          <p:nvPr/>
        </p:nvSpPr>
        <p:spPr>
          <a:xfrm>
            <a:off x="8656995" y="1804735"/>
            <a:ext cx="20219" cy="8285"/>
          </a:xfrm>
          <a:custGeom>
            <a:avLst/>
            <a:gdLst/>
            <a:ahLst/>
            <a:cxnLst/>
            <a:rect l="l" t="t" r="r" b="b"/>
            <a:pathLst>
              <a:path w="698" h="286" extrusionOk="0">
                <a:moveTo>
                  <a:pt x="159" y="0"/>
                </a:moveTo>
                <a:cubicBezTo>
                  <a:pt x="64" y="0"/>
                  <a:pt x="1" y="63"/>
                  <a:pt x="1" y="158"/>
                </a:cubicBezTo>
                <a:cubicBezTo>
                  <a:pt x="1" y="222"/>
                  <a:pt x="64" y="285"/>
                  <a:pt x="159" y="285"/>
                </a:cubicBezTo>
                <a:lnTo>
                  <a:pt x="539" y="285"/>
                </a:lnTo>
                <a:cubicBezTo>
                  <a:pt x="634" y="285"/>
                  <a:pt x="698" y="222"/>
                  <a:pt x="698" y="158"/>
                </a:cubicBezTo>
                <a:cubicBezTo>
                  <a:pt x="698" y="63"/>
                  <a:pt x="634" y="0"/>
                  <a:pt x="5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1" name="Google Shape;1431;p50"/>
          <p:cNvSpPr/>
          <p:nvPr/>
        </p:nvSpPr>
        <p:spPr>
          <a:xfrm>
            <a:off x="507663" y="1804735"/>
            <a:ext cx="8135291" cy="8285"/>
          </a:xfrm>
          <a:custGeom>
            <a:avLst/>
            <a:gdLst/>
            <a:ahLst/>
            <a:cxnLst/>
            <a:rect l="l" t="t" r="r" b="b"/>
            <a:pathLst>
              <a:path w="280842" h="286" extrusionOk="0">
                <a:moveTo>
                  <a:pt x="127" y="0"/>
                </a:moveTo>
                <a:cubicBezTo>
                  <a:pt x="64" y="0"/>
                  <a:pt x="1" y="63"/>
                  <a:pt x="1" y="158"/>
                </a:cubicBezTo>
                <a:cubicBezTo>
                  <a:pt x="1" y="222"/>
                  <a:pt x="64" y="285"/>
                  <a:pt x="127" y="285"/>
                </a:cubicBezTo>
                <a:lnTo>
                  <a:pt x="919" y="285"/>
                </a:lnTo>
                <a:cubicBezTo>
                  <a:pt x="1014" y="285"/>
                  <a:pt x="1077" y="222"/>
                  <a:pt x="1077" y="158"/>
                </a:cubicBezTo>
                <a:cubicBezTo>
                  <a:pt x="1077" y="63"/>
                  <a:pt x="1014" y="0"/>
                  <a:pt x="919" y="0"/>
                </a:cubicBezTo>
                <a:close/>
                <a:moveTo>
                  <a:pt x="1711" y="0"/>
                </a:moveTo>
                <a:cubicBezTo>
                  <a:pt x="1647" y="0"/>
                  <a:pt x="1552" y="63"/>
                  <a:pt x="1552" y="158"/>
                </a:cubicBezTo>
                <a:cubicBezTo>
                  <a:pt x="1552" y="222"/>
                  <a:pt x="1647" y="285"/>
                  <a:pt x="1711" y="285"/>
                </a:cubicBezTo>
                <a:lnTo>
                  <a:pt x="2502" y="285"/>
                </a:lnTo>
                <a:cubicBezTo>
                  <a:pt x="2597" y="285"/>
                  <a:pt x="2661" y="222"/>
                  <a:pt x="2661" y="158"/>
                </a:cubicBezTo>
                <a:cubicBezTo>
                  <a:pt x="2661" y="63"/>
                  <a:pt x="2597" y="0"/>
                  <a:pt x="2502" y="0"/>
                </a:cubicBezTo>
                <a:close/>
                <a:moveTo>
                  <a:pt x="3294" y="0"/>
                </a:moveTo>
                <a:cubicBezTo>
                  <a:pt x="3199" y="0"/>
                  <a:pt x="3136" y="63"/>
                  <a:pt x="3136" y="158"/>
                </a:cubicBezTo>
                <a:cubicBezTo>
                  <a:pt x="3136" y="222"/>
                  <a:pt x="3199" y="285"/>
                  <a:pt x="3294" y="285"/>
                </a:cubicBezTo>
                <a:lnTo>
                  <a:pt x="4086" y="285"/>
                </a:lnTo>
                <a:cubicBezTo>
                  <a:pt x="4181" y="285"/>
                  <a:pt x="4244" y="222"/>
                  <a:pt x="4244" y="158"/>
                </a:cubicBezTo>
                <a:cubicBezTo>
                  <a:pt x="4244" y="63"/>
                  <a:pt x="4181" y="0"/>
                  <a:pt x="4086" y="0"/>
                </a:cubicBezTo>
                <a:close/>
                <a:moveTo>
                  <a:pt x="4878" y="0"/>
                </a:moveTo>
                <a:cubicBezTo>
                  <a:pt x="4783" y="0"/>
                  <a:pt x="4719" y="63"/>
                  <a:pt x="4719" y="158"/>
                </a:cubicBezTo>
                <a:cubicBezTo>
                  <a:pt x="4719" y="222"/>
                  <a:pt x="4783" y="285"/>
                  <a:pt x="4878" y="285"/>
                </a:cubicBezTo>
                <a:lnTo>
                  <a:pt x="5669" y="285"/>
                </a:lnTo>
                <a:cubicBezTo>
                  <a:pt x="5764" y="285"/>
                  <a:pt x="5828" y="222"/>
                  <a:pt x="5828" y="158"/>
                </a:cubicBezTo>
                <a:cubicBezTo>
                  <a:pt x="5828" y="63"/>
                  <a:pt x="5764" y="0"/>
                  <a:pt x="5669" y="0"/>
                </a:cubicBezTo>
                <a:close/>
                <a:moveTo>
                  <a:pt x="6461" y="0"/>
                </a:moveTo>
                <a:cubicBezTo>
                  <a:pt x="6366" y="0"/>
                  <a:pt x="6303" y="63"/>
                  <a:pt x="6303" y="158"/>
                </a:cubicBezTo>
                <a:cubicBezTo>
                  <a:pt x="6303" y="222"/>
                  <a:pt x="6366" y="285"/>
                  <a:pt x="6461" y="285"/>
                </a:cubicBezTo>
                <a:lnTo>
                  <a:pt x="7253" y="285"/>
                </a:lnTo>
                <a:cubicBezTo>
                  <a:pt x="7348" y="285"/>
                  <a:pt x="7411" y="222"/>
                  <a:pt x="7411" y="158"/>
                </a:cubicBezTo>
                <a:cubicBezTo>
                  <a:pt x="7411" y="63"/>
                  <a:pt x="7348" y="0"/>
                  <a:pt x="7253" y="0"/>
                </a:cubicBezTo>
                <a:close/>
                <a:moveTo>
                  <a:pt x="8044" y="0"/>
                </a:moveTo>
                <a:cubicBezTo>
                  <a:pt x="7949" y="0"/>
                  <a:pt x="7886" y="63"/>
                  <a:pt x="7886" y="158"/>
                </a:cubicBezTo>
                <a:cubicBezTo>
                  <a:pt x="7886" y="222"/>
                  <a:pt x="7949" y="285"/>
                  <a:pt x="8044" y="285"/>
                </a:cubicBezTo>
                <a:lnTo>
                  <a:pt x="8836" y="285"/>
                </a:lnTo>
                <a:cubicBezTo>
                  <a:pt x="8900" y="285"/>
                  <a:pt x="8995" y="222"/>
                  <a:pt x="8995" y="158"/>
                </a:cubicBezTo>
                <a:cubicBezTo>
                  <a:pt x="8995" y="63"/>
                  <a:pt x="8900" y="0"/>
                  <a:pt x="8836" y="0"/>
                </a:cubicBezTo>
                <a:close/>
                <a:moveTo>
                  <a:pt x="9628" y="0"/>
                </a:moveTo>
                <a:cubicBezTo>
                  <a:pt x="9533" y="0"/>
                  <a:pt x="9470" y="63"/>
                  <a:pt x="9470" y="158"/>
                </a:cubicBezTo>
                <a:cubicBezTo>
                  <a:pt x="9470" y="222"/>
                  <a:pt x="9533" y="285"/>
                  <a:pt x="9628" y="285"/>
                </a:cubicBezTo>
                <a:lnTo>
                  <a:pt x="10420" y="285"/>
                </a:lnTo>
                <a:cubicBezTo>
                  <a:pt x="10483" y="285"/>
                  <a:pt x="10578" y="222"/>
                  <a:pt x="10578" y="158"/>
                </a:cubicBezTo>
                <a:cubicBezTo>
                  <a:pt x="10578" y="63"/>
                  <a:pt x="10483" y="0"/>
                  <a:pt x="10420" y="0"/>
                </a:cubicBezTo>
                <a:close/>
                <a:moveTo>
                  <a:pt x="11211" y="0"/>
                </a:moveTo>
                <a:cubicBezTo>
                  <a:pt x="11116" y="0"/>
                  <a:pt x="11053" y="63"/>
                  <a:pt x="11053" y="158"/>
                </a:cubicBezTo>
                <a:cubicBezTo>
                  <a:pt x="11053" y="222"/>
                  <a:pt x="11116" y="285"/>
                  <a:pt x="11211" y="285"/>
                </a:cubicBezTo>
                <a:lnTo>
                  <a:pt x="12003" y="285"/>
                </a:lnTo>
                <a:cubicBezTo>
                  <a:pt x="12066" y="285"/>
                  <a:pt x="12130" y="222"/>
                  <a:pt x="12130" y="158"/>
                </a:cubicBezTo>
                <a:cubicBezTo>
                  <a:pt x="12130" y="63"/>
                  <a:pt x="12066" y="0"/>
                  <a:pt x="12003" y="0"/>
                </a:cubicBezTo>
                <a:close/>
                <a:moveTo>
                  <a:pt x="12795" y="0"/>
                </a:moveTo>
                <a:cubicBezTo>
                  <a:pt x="12700" y="0"/>
                  <a:pt x="12636" y="63"/>
                  <a:pt x="12636" y="158"/>
                </a:cubicBezTo>
                <a:cubicBezTo>
                  <a:pt x="12636" y="222"/>
                  <a:pt x="12700" y="285"/>
                  <a:pt x="12795" y="285"/>
                </a:cubicBezTo>
                <a:lnTo>
                  <a:pt x="13587" y="285"/>
                </a:lnTo>
                <a:cubicBezTo>
                  <a:pt x="13650" y="285"/>
                  <a:pt x="13713" y="222"/>
                  <a:pt x="13713" y="158"/>
                </a:cubicBezTo>
                <a:cubicBezTo>
                  <a:pt x="13713" y="63"/>
                  <a:pt x="13650" y="0"/>
                  <a:pt x="13587" y="0"/>
                </a:cubicBezTo>
                <a:close/>
                <a:moveTo>
                  <a:pt x="14347" y="0"/>
                </a:moveTo>
                <a:cubicBezTo>
                  <a:pt x="14283" y="0"/>
                  <a:pt x="14220" y="63"/>
                  <a:pt x="14220" y="158"/>
                </a:cubicBezTo>
                <a:cubicBezTo>
                  <a:pt x="14220" y="222"/>
                  <a:pt x="14283" y="285"/>
                  <a:pt x="14347" y="285"/>
                </a:cubicBezTo>
                <a:lnTo>
                  <a:pt x="15138" y="285"/>
                </a:lnTo>
                <a:cubicBezTo>
                  <a:pt x="15233" y="285"/>
                  <a:pt x="15297" y="222"/>
                  <a:pt x="15297" y="158"/>
                </a:cubicBezTo>
                <a:cubicBezTo>
                  <a:pt x="15297" y="63"/>
                  <a:pt x="15233" y="0"/>
                  <a:pt x="15138" y="0"/>
                </a:cubicBezTo>
                <a:close/>
                <a:moveTo>
                  <a:pt x="15930" y="0"/>
                </a:moveTo>
                <a:cubicBezTo>
                  <a:pt x="15867" y="0"/>
                  <a:pt x="15803" y="63"/>
                  <a:pt x="15803" y="158"/>
                </a:cubicBezTo>
                <a:cubicBezTo>
                  <a:pt x="15803" y="222"/>
                  <a:pt x="15867" y="285"/>
                  <a:pt x="15930" y="285"/>
                </a:cubicBezTo>
                <a:lnTo>
                  <a:pt x="16722" y="285"/>
                </a:lnTo>
                <a:cubicBezTo>
                  <a:pt x="16817" y="285"/>
                  <a:pt x="16880" y="222"/>
                  <a:pt x="16880" y="158"/>
                </a:cubicBezTo>
                <a:cubicBezTo>
                  <a:pt x="16880" y="63"/>
                  <a:pt x="16817" y="0"/>
                  <a:pt x="16722" y="0"/>
                </a:cubicBezTo>
                <a:close/>
                <a:moveTo>
                  <a:pt x="17514" y="0"/>
                </a:moveTo>
                <a:cubicBezTo>
                  <a:pt x="17450" y="0"/>
                  <a:pt x="17387" y="63"/>
                  <a:pt x="17387" y="158"/>
                </a:cubicBezTo>
                <a:cubicBezTo>
                  <a:pt x="17387" y="222"/>
                  <a:pt x="17450" y="285"/>
                  <a:pt x="17514" y="285"/>
                </a:cubicBezTo>
                <a:lnTo>
                  <a:pt x="18305" y="285"/>
                </a:lnTo>
                <a:cubicBezTo>
                  <a:pt x="18400" y="285"/>
                  <a:pt x="18464" y="222"/>
                  <a:pt x="18464" y="158"/>
                </a:cubicBezTo>
                <a:cubicBezTo>
                  <a:pt x="18464" y="63"/>
                  <a:pt x="18400" y="0"/>
                  <a:pt x="18305" y="0"/>
                </a:cubicBezTo>
                <a:close/>
                <a:moveTo>
                  <a:pt x="19097" y="0"/>
                </a:moveTo>
                <a:cubicBezTo>
                  <a:pt x="19034" y="0"/>
                  <a:pt x="18939" y="63"/>
                  <a:pt x="18939" y="158"/>
                </a:cubicBezTo>
                <a:cubicBezTo>
                  <a:pt x="18939" y="222"/>
                  <a:pt x="19034" y="285"/>
                  <a:pt x="19097" y="285"/>
                </a:cubicBezTo>
                <a:lnTo>
                  <a:pt x="19889" y="285"/>
                </a:lnTo>
                <a:cubicBezTo>
                  <a:pt x="19984" y="285"/>
                  <a:pt x="20047" y="222"/>
                  <a:pt x="20047" y="158"/>
                </a:cubicBezTo>
                <a:cubicBezTo>
                  <a:pt x="20047" y="63"/>
                  <a:pt x="19984" y="0"/>
                  <a:pt x="19889" y="0"/>
                </a:cubicBezTo>
                <a:close/>
                <a:moveTo>
                  <a:pt x="20680" y="0"/>
                </a:moveTo>
                <a:cubicBezTo>
                  <a:pt x="20585" y="0"/>
                  <a:pt x="20522" y="63"/>
                  <a:pt x="20522" y="158"/>
                </a:cubicBezTo>
                <a:cubicBezTo>
                  <a:pt x="20522" y="222"/>
                  <a:pt x="20585" y="285"/>
                  <a:pt x="20680" y="285"/>
                </a:cubicBezTo>
                <a:lnTo>
                  <a:pt x="21472" y="285"/>
                </a:lnTo>
                <a:cubicBezTo>
                  <a:pt x="21567" y="285"/>
                  <a:pt x="21631" y="222"/>
                  <a:pt x="21631" y="158"/>
                </a:cubicBezTo>
                <a:cubicBezTo>
                  <a:pt x="21631" y="63"/>
                  <a:pt x="21567" y="0"/>
                  <a:pt x="21472" y="0"/>
                </a:cubicBezTo>
                <a:close/>
                <a:moveTo>
                  <a:pt x="22264" y="0"/>
                </a:moveTo>
                <a:cubicBezTo>
                  <a:pt x="22169" y="0"/>
                  <a:pt x="22106" y="63"/>
                  <a:pt x="22106" y="158"/>
                </a:cubicBezTo>
                <a:cubicBezTo>
                  <a:pt x="22106" y="222"/>
                  <a:pt x="22169" y="285"/>
                  <a:pt x="22264" y="285"/>
                </a:cubicBezTo>
                <a:lnTo>
                  <a:pt x="23056" y="285"/>
                </a:lnTo>
                <a:cubicBezTo>
                  <a:pt x="23151" y="285"/>
                  <a:pt x="23214" y="222"/>
                  <a:pt x="23214" y="158"/>
                </a:cubicBezTo>
                <a:cubicBezTo>
                  <a:pt x="23214" y="63"/>
                  <a:pt x="23151" y="0"/>
                  <a:pt x="23056" y="0"/>
                </a:cubicBezTo>
                <a:close/>
                <a:moveTo>
                  <a:pt x="23847" y="0"/>
                </a:moveTo>
                <a:cubicBezTo>
                  <a:pt x="23752" y="0"/>
                  <a:pt x="23689" y="63"/>
                  <a:pt x="23689" y="158"/>
                </a:cubicBezTo>
                <a:cubicBezTo>
                  <a:pt x="23689" y="222"/>
                  <a:pt x="23752" y="285"/>
                  <a:pt x="23847" y="285"/>
                </a:cubicBezTo>
                <a:lnTo>
                  <a:pt x="24639" y="285"/>
                </a:lnTo>
                <a:cubicBezTo>
                  <a:pt x="24734" y="285"/>
                  <a:pt x="24797" y="222"/>
                  <a:pt x="24797" y="158"/>
                </a:cubicBezTo>
                <a:cubicBezTo>
                  <a:pt x="24797" y="63"/>
                  <a:pt x="24734" y="0"/>
                  <a:pt x="24639" y="0"/>
                </a:cubicBezTo>
                <a:close/>
                <a:moveTo>
                  <a:pt x="25431" y="0"/>
                </a:moveTo>
                <a:cubicBezTo>
                  <a:pt x="25336" y="0"/>
                  <a:pt x="25272" y="63"/>
                  <a:pt x="25272" y="158"/>
                </a:cubicBezTo>
                <a:cubicBezTo>
                  <a:pt x="25272" y="222"/>
                  <a:pt x="25336" y="285"/>
                  <a:pt x="25431" y="285"/>
                </a:cubicBezTo>
                <a:lnTo>
                  <a:pt x="26223" y="285"/>
                </a:lnTo>
                <a:cubicBezTo>
                  <a:pt x="26286" y="285"/>
                  <a:pt x="26349" y="222"/>
                  <a:pt x="26349" y="158"/>
                </a:cubicBezTo>
                <a:cubicBezTo>
                  <a:pt x="26349" y="63"/>
                  <a:pt x="26286" y="0"/>
                  <a:pt x="26223" y="0"/>
                </a:cubicBezTo>
                <a:close/>
                <a:moveTo>
                  <a:pt x="27014" y="0"/>
                </a:moveTo>
                <a:cubicBezTo>
                  <a:pt x="26919" y="0"/>
                  <a:pt x="26856" y="63"/>
                  <a:pt x="26856" y="158"/>
                </a:cubicBezTo>
                <a:cubicBezTo>
                  <a:pt x="26856" y="222"/>
                  <a:pt x="26919" y="285"/>
                  <a:pt x="27014" y="285"/>
                </a:cubicBezTo>
                <a:lnTo>
                  <a:pt x="27806" y="285"/>
                </a:lnTo>
                <a:cubicBezTo>
                  <a:pt x="27869" y="285"/>
                  <a:pt x="27933" y="222"/>
                  <a:pt x="27933" y="158"/>
                </a:cubicBezTo>
                <a:cubicBezTo>
                  <a:pt x="27933" y="63"/>
                  <a:pt x="27869" y="0"/>
                  <a:pt x="27806" y="0"/>
                </a:cubicBezTo>
                <a:close/>
                <a:moveTo>
                  <a:pt x="28598" y="0"/>
                </a:moveTo>
                <a:cubicBezTo>
                  <a:pt x="28503" y="0"/>
                  <a:pt x="28439" y="63"/>
                  <a:pt x="28439" y="158"/>
                </a:cubicBezTo>
                <a:cubicBezTo>
                  <a:pt x="28439" y="222"/>
                  <a:pt x="28503" y="285"/>
                  <a:pt x="28598" y="285"/>
                </a:cubicBezTo>
                <a:lnTo>
                  <a:pt x="29389" y="285"/>
                </a:lnTo>
                <a:cubicBezTo>
                  <a:pt x="29453" y="285"/>
                  <a:pt x="29516" y="222"/>
                  <a:pt x="29516" y="158"/>
                </a:cubicBezTo>
                <a:cubicBezTo>
                  <a:pt x="29516" y="63"/>
                  <a:pt x="29453" y="0"/>
                  <a:pt x="29389" y="0"/>
                </a:cubicBezTo>
                <a:close/>
                <a:moveTo>
                  <a:pt x="30181" y="0"/>
                </a:moveTo>
                <a:cubicBezTo>
                  <a:pt x="30086" y="0"/>
                  <a:pt x="30023" y="63"/>
                  <a:pt x="30023" y="158"/>
                </a:cubicBezTo>
                <a:cubicBezTo>
                  <a:pt x="30023" y="222"/>
                  <a:pt x="30086" y="285"/>
                  <a:pt x="30181" y="285"/>
                </a:cubicBezTo>
                <a:lnTo>
                  <a:pt x="30973" y="285"/>
                </a:lnTo>
                <a:cubicBezTo>
                  <a:pt x="31036" y="285"/>
                  <a:pt x="31100" y="222"/>
                  <a:pt x="31100" y="158"/>
                </a:cubicBezTo>
                <a:cubicBezTo>
                  <a:pt x="31100" y="63"/>
                  <a:pt x="31036" y="0"/>
                  <a:pt x="30973" y="0"/>
                </a:cubicBezTo>
                <a:close/>
                <a:moveTo>
                  <a:pt x="31733" y="0"/>
                </a:moveTo>
                <a:cubicBezTo>
                  <a:pt x="31670" y="0"/>
                  <a:pt x="31606" y="63"/>
                  <a:pt x="31606" y="158"/>
                </a:cubicBezTo>
                <a:cubicBezTo>
                  <a:pt x="31606" y="222"/>
                  <a:pt x="31670" y="285"/>
                  <a:pt x="31733" y="285"/>
                </a:cubicBezTo>
                <a:lnTo>
                  <a:pt x="32525" y="285"/>
                </a:lnTo>
                <a:cubicBezTo>
                  <a:pt x="32620" y="285"/>
                  <a:pt x="32683" y="222"/>
                  <a:pt x="32683" y="158"/>
                </a:cubicBezTo>
                <a:cubicBezTo>
                  <a:pt x="32683" y="63"/>
                  <a:pt x="32620" y="0"/>
                  <a:pt x="32525" y="0"/>
                </a:cubicBezTo>
                <a:close/>
                <a:moveTo>
                  <a:pt x="33316" y="0"/>
                </a:moveTo>
                <a:cubicBezTo>
                  <a:pt x="33253" y="0"/>
                  <a:pt x="33190" y="63"/>
                  <a:pt x="33190" y="158"/>
                </a:cubicBezTo>
                <a:cubicBezTo>
                  <a:pt x="33190" y="222"/>
                  <a:pt x="33253" y="285"/>
                  <a:pt x="33316" y="285"/>
                </a:cubicBezTo>
                <a:lnTo>
                  <a:pt x="34108" y="285"/>
                </a:lnTo>
                <a:cubicBezTo>
                  <a:pt x="34203" y="285"/>
                  <a:pt x="34266" y="222"/>
                  <a:pt x="34266" y="158"/>
                </a:cubicBezTo>
                <a:cubicBezTo>
                  <a:pt x="34266" y="63"/>
                  <a:pt x="34203" y="0"/>
                  <a:pt x="34108" y="0"/>
                </a:cubicBezTo>
                <a:close/>
                <a:moveTo>
                  <a:pt x="34900" y="0"/>
                </a:moveTo>
                <a:cubicBezTo>
                  <a:pt x="34837" y="0"/>
                  <a:pt x="34773" y="63"/>
                  <a:pt x="34773" y="158"/>
                </a:cubicBezTo>
                <a:cubicBezTo>
                  <a:pt x="34773" y="222"/>
                  <a:pt x="34837" y="285"/>
                  <a:pt x="34900" y="285"/>
                </a:cubicBezTo>
                <a:lnTo>
                  <a:pt x="35692" y="285"/>
                </a:lnTo>
                <a:cubicBezTo>
                  <a:pt x="35787" y="285"/>
                  <a:pt x="35850" y="222"/>
                  <a:pt x="35850" y="158"/>
                </a:cubicBezTo>
                <a:cubicBezTo>
                  <a:pt x="35850" y="63"/>
                  <a:pt x="35787" y="0"/>
                  <a:pt x="35692" y="0"/>
                </a:cubicBezTo>
                <a:close/>
                <a:moveTo>
                  <a:pt x="36483" y="0"/>
                </a:moveTo>
                <a:cubicBezTo>
                  <a:pt x="36420" y="0"/>
                  <a:pt x="36325" y="63"/>
                  <a:pt x="36325" y="158"/>
                </a:cubicBezTo>
                <a:cubicBezTo>
                  <a:pt x="36325" y="222"/>
                  <a:pt x="36420" y="285"/>
                  <a:pt x="36483" y="285"/>
                </a:cubicBezTo>
                <a:lnTo>
                  <a:pt x="37275" y="285"/>
                </a:lnTo>
                <a:cubicBezTo>
                  <a:pt x="37370" y="285"/>
                  <a:pt x="37433" y="222"/>
                  <a:pt x="37433" y="158"/>
                </a:cubicBezTo>
                <a:cubicBezTo>
                  <a:pt x="37433" y="63"/>
                  <a:pt x="37370" y="0"/>
                  <a:pt x="37275" y="0"/>
                </a:cubicBezTo>
                <a:close/>
                <a:moveTo>
                  <a:pt x="38067" y="0"/>
                </a:moveTo>
                <a:cubicBezTo>
                  <a:pt x="37972" y="0"/>
                  <a:pt x="37908" y="63"/>
                  <a:pt x="37908" y="158"/>
                </a:cubicBezTo>
                <a:cubicBezTo>
                  <a:pt x="37908" y="222"/>
                  <a:pt x="37972" y="285"/>
                  <a:pt x="38067" y="285"/>
                </a:cubicBezTo>
                <a:lnTo>
                  <a:pt x="38858" y="285"/>
                </a:lnTo>
                <a:cubicBezTo>
                  <a:pt x="38953" y="285"/>
                  <a:pt x="39017" y="222"/>
                  <a:pt x="39017" y="158"/>
                </a:cubicBezTo>
                <a:cubicBezTo>
                  <a:pt x="39017" y="63"/>
                  <a:pt x="38953" y="0"/>
                  <a:pt x="38858" y="0"/>
                </a:cubicBezTo>
                <a:close/>
                <a:moveTo>
                  <a:pt x="39650" y="0"/>
                </a:moveTo>
                <a:cubicBezTo>
                  <a:pt x="39555" y="0"/>
                  <a:pt x="39492" y="63"/>
                  <a:pt x="39492" y="158"/>
                </a:cubicBezTo>
                <a:cubicBezTo>
                  <a:pt x="39492" y="222"/>
                  <a:pt x="39555" y="285"/>
                  <a:pt x="39650" y="285"/>
                </a:cubicBezTo>
                <a:lnTo>
                  <a:pt x="40442" y="285"/>
                </a:lnTo>
                <a:cubicBezTo>
                  <a:pt x="40537" y="285"/>
                  <a:pt x="40600" y="222"/>
                  <a:pt x="40600" y="158"/>
                </a:cubicBezTo>
                <a:cubicBezTo>
                  <a:pt x="40600" y="63"/>
                  <a:pt x="40537" y="0"/>
                  <a:pt x="40442" y="0"/>
                </a:cubicBezTo>
                <a:close/>
                <a:moveTo>
                  <a:pt x="41234" y="0"/>
                </a:moveTo>
                <a:cubicBezTo>
                  <a:pt x="41139" y="0"/>
                  <a:pt x="41075" y="63"/>
                  <a:pt x="41075" y="158"/>
                </a:cubicBezTo>
                <a:cubicBezTo>
                  <a:pt x="41075" y="222"/>
                  <a:pt x="41139" y="285"/>
                  <a:pt x="41234" y="285"/>
                </a:cubicBezTo>
                <a:lnTo>
                  <a:pt x="42025" y="285"/>
                </a:lnTo>
                <a:cubicBezTo>
                  <a:pt x="42089" y="285"/>
                  <a:pt x="42184" y="222"/>
                  <a:pt x="42184" y="158"/>
                </a:cubicBezTo>
                <a:cubicBezTo>
                  <a:pt x="42184" y="63"/>
                  <a:pt x="42120" y="0"/>
                  <a:pt x="42025" y="0"/>
                </a:cubicBezTo>
                <a:close/>
                <a:moveTo>
                  <a:pt x="42817" y="0"/>
                </a:moveTo>
                <a:cubicBezTo>
                  <a:pt x="42722" y="0"/>
                  <a:pt x="42659" y="63"/>
                  <a:pt x="42659" y="158"/>
                </a:cubicBezTo>
                <a:cubicBezTo>
                  <a:pt x="42659" y="222"/>
                  <a:pt x="42722" y="285"/>
                  <a:pt x="42817" y="285"/>
                </a:cubicBezTo>
                <a:lnTo>
                  <a:pt x="43609" y="285"/>
                </a:lnTo>
                <a:cubicBezTo>
                  <a:pt x="43672" y="285"/>
                  <a:pt x="43767" y="222"/>
                  <a:pt x="43767" y="158"/>
                </a:cubicBezTo>
                <a:cubicBezTo>
                  <a:pt x="43767" y="63"/>
                  <a:pt x="43672" y="0"/>
                  <a:pt x="43609" y="0"/>
                </a:cubicBezTo>
                <a:close/>
                <a:moveTo>
                  <a:pt x="44401" y="0"/>
                </a:moveTo>
                <a:cubicBezTo>
                  <a:pt x="44306" y="0"/>
                  <a:pt x="44242" y="63"/>
                  <a:pt x="44242" y="158"/>
                </a:cubicBezTo>
                <a:cubicBezTo>
                  <a:pt x="44242" y="222"/>
                  <a:pt x="44306" y="285"/>
                  <a:pt x="44401" y="285"/>
                </a:cubicBezTo>
                <a:lnTo>
                  <a:pt x="45192" y="285"/>
                </a:lnTo>
                <a:cubicBezTo>
                  <a:pt x="45256" y="285"/>
                  <a:pt x="45319" y="222"/>
                  <a:pt x="45319" y="158"/>
                </a:cubicBezTo>
                <a:cubicBezTo>
                  <a:pt x="45319" y="63"/>
                  <a:pt x="45256" y="0"/>
                  <a:pt x="45192" y="0"/>
                </a:cubicBezTo>
                <a:close/>
                <a:moveTo>
                  <a:pt x="45984" y="0"/>
                </a:moveTo>
                <a:cubicBezTo>
                  <a:pt x="45889" y="0"/>
                  <a:pt x="45826" y="63"/>
                  <a:pt x="45826" y="158"/>
                </a:cubicBezTo>
                <a:cubicBezTo>
                  <a:pt x="45826" y="222"/>
                  <a:pt x="45889" y="285"/>
                  <a:pt x="45984" y="285"/>
                </a:cubicBezTo>
                <a:lnTo>
                  <a:pt x="46776" y="285"/>
                </a:lnTo>
                <a:cubicBezTo>
                  <a:pt x="46839" y="285"/>
                  <a:pt x="46902" y="222"/>
                  <a:pt x="46902" y="158"/>
                </a:cubicBezTo>
                <a:cubicBezTo>
                  <a:pt x="46902" y="63"/>
                  <a:pt x="46839" y="0"/>
                  <a:pt x="46776" y="0"/>
                </a:cubicBezTo>
                <a:close/>
                <a:moveTo>
                  <a:pt x="47567" y="0"/>
                </a:moveTo>
                <a:cubicBezTo>
                  <a:pt x="47472" y="0"/>
                  <a:pt x="47409" y="63"/>
                  <a:pt x="47409" y="158"/>
                </a:cubicBezTo>
                <a:cubicBezTo>
                  <a:pt x="47409" y="222"/>
                  <a:pt x="47472" y="285"/>
                  <a:pt x="47567" y="285"/>
                </a:cubicBezTo>
                <a:lnTo>
                  <a:pt x="48359" y="285"/>
                </a:lnTo>
                <a:cubicBezTo>
                  <a:pt x="48423" y="285"/>
                  <a:pt x="48486" y="222"/>
                  <a:pt x="48486" y="158"/>
                </a:cubicBezTo>
                <a:cubicBezTo>
                  <a:pt x="48486" y="63"/>
                  <a:pt x="48423" y="0"/>
                  <a:pt x="48359" y="0"/>
                </a:cubicBezTo>
                <a:close/>
                <a:moveTo>
                  <a:pt x="49119" y="0"/>
                </a:moveTo>
                <a:cubicBezTo>
                  <a:pt x="49056" y="0"/>
                  <a:pt x="48993" y="63"/>
                  <a:pt x="48993" y="158"/>
                </a:cubicBezTo>
                <a:cubicBezTo>
                  <a:pt x="48993" y="222"/>
                  <a:pt x="49056" y="285"/>
                  <a:pt x="49119" y="285"/>
                </a:cubicBezTo>
                <a:lnTo>
                  <a:pt x="49911" y="285"/>
                </a:lnTo>
                <a:cubicBezTo>
                  <a:pt x="50006" y="285"/>
                  <a:pt x="50069" y="222"/>
                  <a:pt x="50069" y="158"/>
                </a:cubicBezTo>
                <a:cubicBezTo>
                  <a:pt x="50069" y="63"/>
                  <a:pt x="50006" y="0"/>
                  <a:pt x="49911" y="0"/>
                </a:cubicBezTo>
                <a:close/>
                <a:moveTo>
                  <a:pt x="50703" y="0"/>
                </a:moveTo>
                <a:cubicBezTo>
                  <a:pt x="50639" y="0"/>
                  <a:pt x="50576" y="63"/>
                  <a:pt x="50576" y="158"/>
                </a:cubicBezTo>
                <a:cubicBezTo>
                  <a:pt x="50576" y="222"/>
                  <a:pt x="50639" y="285"/>
                  <a:pt x="50703" y="285"/>
                </a:cubicBezTo>
                <a:lnTo>
                  <a:pt x="51494" y="285"/>
                </a:lnTo>
                <a:cubicBezTo>
                  <a:pt x="51589" y="285"/>
                  <a:pt x="51653" y="222"/>
                  <a:pt x="51653" y="158"/>
                </a:cubicBezTo>
                <a:cubicBezTo>
                  <a:pt x="51653" y="63"/>
                  <a:pt x="51589" y="0"/>
                  <a:pt x="51494" y="0"/>
                </a:cubicBezTo>
                <a:close/>
                <a:moveTo>
                  <a:pt x="52286" y="0"/>
                </a:moveTo>
                <a:cubicBezTo>
                  <a:pt x="52191" y="0"/>
                  <a:pt x="52128" y="63"/>
                  <a:pt x="52128" y="158"/>
                </a:cubicBezTo>
                <a:cubicBezTo>
                  <a:pt x="52128" y="222"/>
                  <a:pt x="52191" y="285"/>
                  <a:pt x="52286" y="285"/>
                </a:cubicBezTo>
                <a:lnTo>
                  <a:pt x="53078" y="285"/>
                </a:lnTo>
                <a:cubicBezTo>
                  <a:pt x="53173" y="285"/>
                  <a:pt x="53236" y="222"/>
                  <a:pt x="53236" y="158"/>
                </a:cubicBezTo>
                <a:cubicBezTo>
                  <a:pt x="53236" y="63"/>
                  <a:pt x="53173" y="0"/>
                  <a:pt x="53078" y="0"/>
                </a:cubicBezTo>
                <a:close/>
                <a:moveTo>
                  <a:pt x="53870" y="0"/>
                </a:moveTo>
                <a:cubicBezTo>
                  <a:pt x="53775" y="0"/>
                  <a:pt x="53711" y="63"/>
                  <a:pt x="53711" y="158"/>
                </a:cubicBezTo>
                <a:cubicBezTo>
                  <a:pt x="53711" y="222"/>
                  <a:pt x="53775" y="285"/>
                  <a:pt x="53870" y="285"/>
                </a:cubicBezTo>
                <a:lnTo>
                  <a:pt x="54661" y="285"/>
                </a:lnTo>
                <a:cubicBezTo>
                  <a:pt x="54756" y="285"/>
                  <a:pt x="54820" y="222"/>
                  <a:pt x="54820" y="158"/>
                </a:cubicBezTo>
                <a:cubicBezTo>
                  <a:pt x="54820" y="63"/>
                  <a:pt x="54756" y="0"/>
                  <a:pt x="54661" y="0"/>
                </a:cubicBezTo>
                <a:close/>
                <a:moveTo>
                  <a:pt x="55453" y="0"/>
                </a:moveTo>
                <a:cubicBezTo>
                  <a:pt x="55358" y="0"/>
                  <a:pt x="55295" y="63"/>
                  <a:pt x="55295" y="158"/>
                </a:cubicBezTo>
                <a:cubicBezTo>
                  <a:pt x="55295" y="222"/>
                  <a:pt x="55358" y="285"/>
                  <a:pt x="55453" y="285"/>
                </a:cubicBezTo>
                <a:lnTo>
                  <a:pt x="56245" y="285"/>
                </a:lnTo>
                <a:cubicBezTo>
                  <a:pt x="56340" y="285"/>
                  <a:pt x="56403" y="222"/>
                  <a:pt x="56403" y="158"/>
                </a:cubicBezTo>
                <a:cubicBezTo>
                  <a:pt x="56403" y="63"/>
                  <a:pt x="56340" y="0"/>
                  <a:pt x="56245" y="0"/>
                </a:cubicBezTo>
                <a:close/>
                <a:moveTo>
                  <a:pt x="57037" y="0"/>
                </a:moveTo>
                <a:cubicBezTo>
                  <a:pt x="56942" y="0"/>
                  <a:pt x="56878" y="63"/>
                  <a:pt x="56878" y="158"/>
                </a:cubicBezTo>
                <a:cubicBezTo>
                  <a:pt x="56878" y="222"/>
                  <a:pt x="56942" y="285"/>
                  <a:pt x="57037" y="285"/>
                </a:cubicBezTo>
                <a:lnTo>
                  <a:pt x="57828" y="285"/>
                </a:lnTo>
                <a:cubicBezTo>
                  <a:pt x="57892" y="285"/>
                  <a:pt x="57987" y="222"/>
                  <a:pt x="57987" y="158"/>
                </a:cubicBezTo>
                <a:cubicBezTo>
                  <a:pt x="57987" y="63"/>
                  <a:pt x="57923" y="0"/>
                  <a:pt x="57828" y="0"/>
                </a:cubicBezTo>
                <a:close/>
                <a:moveTo>
                  <a:pt x="58620" y="0"/>
                </a:moveTo>
                <a:cubicBezTo>
                  <a:pt x="58525" y="0"/>
                  <a:pt x="58462" y="63"/>
                  <a:pt x="58462" y="158"/>
                </a:cubicBezTo>
                <a:cubicBezTo>
                  <a:pt x="58462" y="222"/>
                  <a:pt x="58525" y="285"/>
                  <a:pt x="58620" y="285"/>
                </a:cubicBezTo>
                <a:lnTo>
                  <a:pt x="59412" y="285"/>
                </a:lnTo>
                <a:cubicBezTo>
                  <a:pt x="59475" y="285"/>
                  <a:pt x="59538" y="222"/>
                  <a:pt x="59538" y="158"/>
                </a:cubicBezTo>
                <a:cubicBezTo>
                  <a:pt x="59538" y="63"/>
                  <a:pt x="59475" y="0"/>
                  <a:pt x="59412" y="0"/>
                </a:cubicBezTo>
                <a:close/>
                <a:moveTo>
                  <a:pt x="60203" y="0"/>
                </a:moveTo>
                <a:cubicBezTo>
                  <a:pt x="60108" y="0"/>
                  <a:pt x="60045" y="63"/>
                  <a:pt x="60045" y="158"/>
                </a:cubicBezTo>
                <a:cubicBezTo>
                  <a:pt x="60045" y="222"/>
                  <a:pt x="60108" y="285"/>
                  <a:pt x="60203" y="285"/>
                </a:cubicBezTo>
                <a:lnTo>
                  <a:pt x="60995" y="285"/>
                </a:lnTo>
                <a:cubicBezTo>
                  <a:pt x="61058" y="285"/>
                  <a:pt x="61122" y="222"/>
                  <a:pt x="61122" y="158"/>
                </a:cubicBezTo>
                <a:cubicBezTo>
                  <a:pt x="61122" y="63"/>
                  <a:pt x="61058" y="0"/>
                  <a:pt x="60995" y="0"/>
                </a:cubicBezTo>
                <a:close/>
                <a:moveTo>
                  <a:pt x="61787" y="0"/>
                </a:moveTo>
                <a:cubicBezTo>
                  <a:pt x="61692" y="0"/>
                  <a:pt x="61629" y="63"/>
                  <a:pt x="61629" y="158"/>
                </a:cubicBezTo>
                <a:cubicBezTo>
                  <a:pt x="61629" y="222"/>
                  <a:pt x="61692" y="285"/>
                  <a:pt x="61787" y="285"/>
                </a:cubicBezTo>
                <a:lnTo>
                  <a:pt x="62579" y="285"/>
                </a:lnTo>
                <a:cubicBezTo>
                  <a:pt x="62642" y="285"/>
                  <a:pt x="62705" y="222"/>
                  <a:pt x="62705" y="158"/>
                </a:cubicBezTo>
                <a:cubicBezTo>
                  <a:pt x="62705" y="63"/>
                  <a:pt x="62642" y="0"/>
                  <a:pt x="62579" y="0"/>
                </a:cubicBezTo>
                <a:close/>
                <a:moveTo>
                  <a:pt x="63370" y="0"/>
                </a:moveTo>
                <a:cubicBezTo>
                  <a:pt x="63275" y="0"/>
                  <a:pt x="63212" y="63"/>
                  <a:pt x="63212" y="158"/>
                </a:cubicBezTo>
                <a:cubicBezTo>
                  <a:pt x="63212" y="222"/>
                  <a:pt x="63275" y="285"/>
                  <a:pt x="63370" y="285"/>
                </a:cubicBezTo>
                <a:lnTo>
                  <a:pt x="64162" y="285"/>
                </a:lnTo>
                <a:cubicBezTo>
                  <a:pt x="64225" y="285"/>
                  <a:pt x="64289" y="222"/>
                  <a:pt x="64289" y="158"/>
                </a:cubicBezTo>
                <a:cubicBezTo>
                  <a:pt x="64289" y="63"/>
                  <a:pt x="64225" y="0"/>
                  <a:pt x="64162" y="0"/>
                </a:cubicBezTo>
                <a:close/>
                <a:moveTo>
                  <a:pt x="64922" y="0"/>
                </a:moveTo>
                <a:cubicBezTo>
                  <a:pt x="64859" y="0"/>
                  <a:pt x="64795" y="63"/>
                  <a:pt x="64795" y="158"/>
                </a:cubicBezTo>
                <a:cubicBezTo>
                  <a:pt x="64795" y="222"/>
                  <a:pt x="64859" y="285"/>
                  <a:pt x="64922" y="285"/>
                </a:cubicBezTo>
                <a:lnTo>
                  <a:pt x="65714" y="285"/>
                </a:lnTo>
                <a:cubicBezTo>
                  <a:pt x="65809" y="285"/>
                  <a:pt x="65872" y="222"/>
                  <a:pt x="65872" y="158"/>
                </a:cubicBezTo>
                <a:cubicBezTo>
                  <a:pt x="65872" y="63"/>
                  <a:pt x="65809" y="0"/>
                  <a:pt x="65714" y="0"/>
                </a:cubicBezTo>
                <a:close/>
                <a:moveTo>
                  <a:pt x="66506" y="0"/>
                </a:moveTo>
                <a:cubicBezTo>
                  <a:pt x="66442" y="0"/>
                  <a:pt x="66379" y="63"/>
                  <a:pt x="66379" y="158"/>
                </a:cubicBezTo>
                <a:cubicBezTo>
                  <a:pt x="66379" y="222"/>
                  <a:pt x="66442" y="285"/>
                  <a:pt x="66506" y="285"/>
                </a:cubicBezTo>
                <a:lnTo>
                  <a:pt x="67297" y="285"/>
                </a:lnTo>
                <a:cubicBezTo>
                  <a:pt x="67392" y="285"/>
                  <a:pt x="67456" y="222"/>
                  <a:pt x="67456" y="158"/>
                </a:cubicBezTo>
                <a:cubicBezTo>
                  <a:pt x="67456" y="63"/>
                  <a:pt x="67392" y="0"/>
                  <a:pt x="67297" y="0"/>
                </a:cubicBezTo>
                <a:close/>
                <a:moveTo>
                  <a:pt x="68089" y="0"/>
                </a:moveTo>
                <a:cubicBezTo>
                  <a:pt x="68026" y="0"/>
                  <a:pt x="67962" y="63"/>
                  <a:pt x="67962" y="158"/>
                </a:cubicBezTo>
                <a:cubicBezTo>
                  <a:pt x="67962" y="222"/>
                  <a:pt x="68026" y="285"/>
                  <a:pt x="68089" y="285"/>
                </a:cubicBezTo>
                <a:lnTo>
                  <a:pt x="68881" y="285"/>
                </a:lnTo>
                <a:cubicBezTo>
                  <a:pt x="68976" y="285"/>
                  <a:pt x="69039" y="222"/>
                  <a:pt x="69039" y="158"/>
                </a:cubicBezTo>
                <a:cubicBezTo>
                  <a:pt x="69039" y="63"/>
                  <a:pt x="68976" y="0"/>
                  <a:pt x="68881" y="0"/>
                </a:cubicBezTo>
                <a:close/>
                <a:moveTo>
                  <a:pt x="69672" y="0"/>
                </a:moveTo>
                <a:cubicBezTo>
                  <a:pt x="69609" y="0"/>
                  <a:pt x="69514" y="63"/>
                  <a:pt x="69514" y="158"/>
                </a:cubicBezTo>
                <a:cubicBezTo>
                  <a:pt x="69514" y="222"/>
                  <a:pt x="69609" y="285"/>
                  <a:pt x="69672" y="285"/>
                </a:cubicBezTo>
                <a:lnTo>
                  <a:pt x="70464" y="285"/>
                </a:lnTo>
                <a:cubicBezTo>
                  <a:pt x="70559" y="285"/>
                  <a:pt x="70623" y="222"/>
                  <a:pt x="70623" y="158"/>
                </a:cubicBezTo>
                <a:cubicBezTo>
                  <a:pt x="70623" y="63"/>
                  <a:pt x="70559" y="0"/>
                  <a:pt x="70464" y="0"/>
                </a:cubicBezTo>
                <a:close/>
                <a:moveTo>
                  <a:pt x="71256" y="0"/>
                </a:moveTo>
                <a:cubicBezTo>
                  <a:pt x="71161" y="0"/>
                  <a:pt x="71098" y="63"/>
                  <a:pt x="71098" y="158"/>
                </a:cubicBezTo>
                <a:cubicBezTo>
                  <a:pt x="71098" y="222"/>
                  <a:pt x="71161" y="285"/>
                  <a:pt x="71256" y="285"/>
                </a:cubicBezTo>
                <a:lnTo>
                  <a:pt x="72048" y="285"/>
                </a:lnTo>
                <a:cubicBezTo>
                  <a:pt x="72143" y="285"/>
                  <a:pt x="72206" y="222"/>
                  <a:pt x="72206" y="158"/>
                </a:cubicBezTo>
                <a:cubicBezTo>
                  <a:pt x="72206" y="63"/>
                  <a:pt x="72143" y="0"/>
                  <a:pt x="72048" y="0"/>
                </a:cubicBezTo>
                <a:close/>
                <a:moveTo>
                  <a:pt x="72839" y="0"/>
                </a:moveTo>
                <a:cubicBezTo>
                  <a:pt x="72744" y="0"/>
                  <a:pt x="72681" y="63"/>
                  <a:pt x="72681" y="158"/>
                </a:cubicBezTo>
                <a:cubicBezTo>
                  <a:pt x="72681" y="222"/>
                  <a:pt x="72744" y="285"/>
                  <a:pt x="72839" y="285"/>
                </a:cubicBezTo>
                <a:lnTo>
                  <a:pt x="73631" y="285"/>
                </a:lnTo>
                <a:cubicBezTo>
                  <a:pt x="73726" y="285"/>
                  <a:pt x="73789" y="222"/>
                  <a:pt x="73789" y="158"/>
                </a:cubicBezTo>
                <a:cubicBezTo>
                  <a:pt x="73789" y="63"/>
                  <a:pt x="73726" y="0"/>
                  <a:pt x="73631" y="0"/>
                </a:cubicBezTo>
                <a:close/>
                <a:moveTo>
                  <a:pt x="74423" y="0"/>
                </a:moveTo>
                <a:cubicBezTo>
                  <a:pt x="74328" y="0"/>
                  <a:pt x="74265" y="63"/>
                  <a:pt x="74265" y="158"/>
                </a:cubicBezTo>
                <a:cubicBezTo>
                  <a:pt x="74265" y="222"/>
                  <a:pt x="74328" y="285"/>
                  <a:pt x="74423" y="285"/>
                </a:cubicBezTo>
                <a:lnTo>
                  <a:pt x="75215" y="285"/>
                </a:lnTo>
                <a:cubicBezTo>
                  <a:pt x="75310" y="285"/>
                  <a:pt x="75373" y="222"/>
                  <a:pt x="75373" y="158"/>
                </a:cubicBezTo>
                <a:cubicBezTo>
                  <a:pt x="75373" y="63"/>
                  <a:pt x="75310" y="0"/>
                  <a:pt x="75215" y="0"/>
                </a:cubicBezTo>
                <a:close/>
                <a:moveTo>
                  <a:pt x="76006" y="0"/>
                </a:moveTo>
                <a:cubicBezTo>
                  <a:pt x="75911" y="0"/>
                  <a:pt x="75848" y="63"/>
                  <a:pt x="75848" y="158"/>
                </a:cubicBezTo>
                <a:cubicBezTo>
                  <a:pt x="75848" y="222"/>
                  <a:pt x="75911" y="285"/>
                  <a:pt x="76006" y="285"/>
                </a:cubicBezTo>
                <a:lnTo>
                  <a:pt x="76798" y="285"/>
                </a:lnTo>
                <a:cubicBezTo>
                  <a:pt x="76861" y="285"/>
                  <a:pt x="76956" y="222"/>
                  <a:pt x="76956" y="158"/>
                </a:cubicBezTo>
                <a:cubicBezTo>
                  <a:pt x="76956" y="63"/>
                  <a:pt x="76861" y="0"/>
                  <a:pt x="76798" y="0"/>
                </a:cubicBezTo>
                <a:close/>
                <a:moveTo>
                  <a:pt x="77590" y="0"/>
                </a:moveTo>
                <a:cubicBezTo>
                  <a:pt x="77495" y="0"/>
                  <a:pt x="77431" y="63"/>
                  <a:pt x="77431" y="158"/>
                </a:cubicBezTo>
                <a:cubicBezTo>
                  <a:pt x="77431" y="222"/>
                  <a:pt x="77495" y="285"/>
                  <a:pt x="77590" y="285"/>
                </a:cubicBezTo>
                <a:lnTo>
                  <a:pt x="78381" y="285"/>
                </a:lnTo>
                <a:cubicBezTo>
                  <a:pt x="78445" y="285"/>
                  <a:pt x="78508" y="222"/>
                  <a:pt x="78508" y="158"/>
                </a:cubicBezTo>
                <a:cubicBezTo>
                  <a:pt x="78508" y="63"/>
                  <a:pt x="78445" y="0"/>
                  <a:pt x="78381" y="0"/>
                </a:cubicBezTo>
                <a:close/>
                <a:moveTo>
                  <a:pt x="79173" y="0"/>
                </a:moveTo>
                <a:cubicBezTo>
                  <a:pt x="79078" y="0"/>
                  <a:pt x="79015" y="63"/>
                  <a:pt x="79015" y="158"/>
                </a:cubicBezTo>
                <a:cubicBezTo>
                  <a:pt x="79015" y="222"/>
                  <a:pt x="79078" y="285"/>
                  <a:pt x="79173" y="285"/>
                </a:cubicBezTo>
                <a:lnTo>
                  <a:pt x="79965" y="285"/>
                </a:lnTo>
                <a:cubicBezTo>
                  <a:pt x="80028" y="285"/>
                  <a:pt x="80092" y="222"/>
                  <a:pt x="80092" y="158"/>
                </a:cubicBezTo>
                <a:cubicBezTo>
                  <a:pt x="80092" y="63"/>
                  <a:pt x="80028" y="0"/>
                  <a:pt x="79965" y="0"/>
                </a:cubicBezTo>
                <a:close/>
                <a:moveTo>
                  <a:pt x="80757" y="0"/>
                </a:moveTo>
                <a:cubicBezTo>
                  <a:pt x="80662" y="0"/>
                  <a:pt x="80598" y="63"/>
                  <a:pt x="80598" y="158"/>
                </a:cubicBezTo>
                <a:cubicBezTo>
                  <a:pt x="80598" y="222"/>
                  <a:pt x="80662" y="285"/>
                  <a:pt x="80757" y="285"/>
                </a:cubicBezTo>
                <a:lnTo>
                  <a:pt x="81548" y="285"/>
                </a:lnTo>
                <a:cubicBezTo>
                  <a:pt x="81612" y="285"/>
                  <a:pt x="81675" y="222"/>
                  <a:pt x="81675" y="158"/>
                </a:cubicBezTo>
                <a:cubicBezTo>
                  <a:pt x="81675" y="63"/>
                  <a:pt x="81612" y="0"/>
                  <a:pt x="81548" y="0"/>
                </a:cubicBezTo>
                <a:close/>
                <a:moveTo>
                  <a:pt x="82308" y="0"/>
                </a:moveTo>
                <a:cubicBezTo>
                  <a:pt x="82245" y="0"/>
                  <a:pt x="82182" y="63"/>
                  <a:pt x="82182" y="158"/>
                </a:cubicBezTo>
                <a:cubicBezTo>
                  <a:pt x="82182" y="222"/>
                  <a:pt x="82245" y="285"/>
                  <a:pt x="82308" y="285"/>
                </a:cubicBezTo>
                <a:lnTo>
                  <a:pt x="83100" y="285"/>
                </a:lnTo>
                <a:cubicBezTo>
                  <a:pt x="83195" y="285"/>
                  <a:pt x="83259" y="222"/>
                  <a:pt x="83259" y="158"/>
                </a:cubicBezTo>
                <a:cubicBezTo>
                  <a:pt x="83259" y="63"/>
                  <a:pt x="83195" y="0"/>
                  <a:pt x="83100" y="0"/>
                </a:cubicBezTo>
                <a:close/>
                <a:moveTo>
                  <a:pt x="83892" y="0"/>
                </a:moveTo>
                <a:cubicBezTo>
                  <a:pt x="83829" y="0"/>
                  <a:pt x="83765" y="63"/>
                  <a:pt x="83765" y="158"/>
                </a:cubicBezTo>
                <a:cubicBezTo>
                  <a:pt x="83765" y="222"/>
                  <a:pt x="83829" y="285"/>
                  <a:pt x="83892" y="285"/>
                </a:cubicBezTo>
                <a:lnTo>
                  <a:pt x="84684" y="285"/>
                </a:lnTo>
                <a:cubicBezTo>
                  <a:pt x="84779" y="285"/>
                  <a:pt x="84842" y="222"/>
                  <a:pt x="84842" y="158"/>
                </a:cubicBezTo>
                <a:cubicBezTo>
                  <a:pt x="84842" y="63"/>
                  <a:pt x="84779" y="0"/>
                  <a:pt x="84684" y="0"/>
                </a:cubicBezTo>
                <a:close/>
                <a:moveTo>
                  <a:pt x="85475" y="0"/>
                </a:moveTo>
                <a:cubicBezTo>
                  <a:pt x="85412" y="0"/>
                  <a:pt x="85349" y="63"/>
                  <a:pt x="85349" y="158"/>
                </a:cubicBezTo>
                <a:cubicBezTo>
                  <a:pt x="85349" y="222"/>
                  <a:pt x="85412" y="285"/>
                  <a:pt x="85475" y="285"/>
                </a:cubicBezTo>
                <a:lnTo>
                  <a:pt x="86267" y="285"/>
                </a:lnTo>
                <a:cubicBezTo>
                  <a:pt x="86362" y="285"/>
                  <a:pt x="86425" y="222"/>
                  <a:pt x="86425" y="158"/>
                </a:cubicBezTo>
                <a:cubicBezTo>
                  <a:pt x="86425" y="63"/>
                  <a:pt x="86362" y="0"/>
                  <a:pt x="86267" y="0"/>
                </a:cubicBezTo>
                <a:close/>
                <a:moveTo>
                  <a:pt x="87059" y="0"/>
                </a:moveTo>
                <a:cubicBezTo>
                  <a:pt x="86995" y="0"/>
                  <a:pt x="86900" y="63"/>
                  <a:pt x="86900" y="158"/>
                </a:cubicBezTo>
                <a:cubicBezTo>
                  <a:pt x="86900" y="222"/>
                  <a:pt x="86995" y="285"/>
                  <a:pt x="87059" y="285"/>
                </a:cubicBezTo>
                <a:lnTo>
                  <a:pt x="87851" y="285"/>
                </a:lnTo>
                <a:cubicBezTo>
                  <a:pt x="87946" y="285"/>
                  <a:pt x="88009" y="222"/>
                  <a:pt x="88009" y="158"/>
                </a:cubicBezTo>
                <a:cubicBezTo>
                  <a:pt x="88009" y="63"/>
                  <a:pt x="87946" y="0"/>
                  <a:pt x="87851" y="0"/>
                </a:cubicBezTo>
                <a:close/>
                <a:moveTo>
                  <a:pt x="88642" y="0"/>
                </a:moveTo>
                <a:cubicBezTo>
                  <a:pt x="88547" y="0"/>
                  <a:pt x="88484" y="63"/>
                  <a:pt x="88484" y="158"/>
                </a:cubicBezTo>
                <a:cubicBezTo>
                  <a:pt x="88484" y="222"/>
                  <a:pt x="88547" y="285"/>
                  <a:pt x="88642" y="285"/>
                </a:cubicBezTo>
                <a:lnTo>
                  <a:pt x="89434" y="285"/>
                </a:lnTo>
                <a:cubicBezTo>
                  <a:pt x="89529" y="285"/>
                  <a:pt x="89592" y="222"/>
                  <a:pt x="89592" y="158"/>
                </a:cubicBezTo>
                <a:cubicBezTo>
                  <a:pt x="89592" y="63"/>
                  <a:pt x="89529" y="0"/>
                  <a:pt x="89434" y="0"/>
                </a:cubicBezTo>
                <a:close/>
                <a:moveTo>
                  <a:pt x="90226" y="0"/>
                </a:moveTo>
                <a:cubicBezTo>
                  <a:pt x="90131" y="0"/>
                  <a:pt x="90067" y="63"/>
                  <a:pt x="90067" y="158"/>
                </a:cubicBezTo>
                <a:cubicBezTo>
                  <a:pt x="90067" y="222"/>
                  <a:pt x="90131" y="285"/>
                  <a:pt x="90226" y="285"/>
                </a:cubicBezTo>
                <a:lnTo>
                  <a:pt x="91017" y="285"/>
                </a:lnTo>
                <a:cubicBezTo>
                  <a:pt x="91112" y="285"/>
                  <a:pt x="91176" y="222"/>
                  <a:pt x="91176" y="158"/>
                </a:cubicBezTo>
                <a:cubicBezTo>
                  <a:pt x="91176" y="63"/>
                  <a:pt x="91112" y="0"/>
                  <a:pt x="91017" y="0"/>
                </a:cubicBezTo>
                <a:close/>
                <a:moveTo>
                  <a:pt x="91809" y="0"/>
                </a:moveTo>
                <a:cubicBezTo>
                  <a:pt x="91714" y="0"/>
                  <a:pt x="91651" y="63"/>
                  <a:pt x="91651" y="158"/>
                </a:cubicBezTo>
                <a:cubicBezTo>
                  <a:pt x="91651" y="222"/>
                  <a:pt x="91714" y="285"/>
                  <a:pt x="91809" y="285"/>
                </a:cubicBezTo>
                <a:lnTo>
                  <a:pt x="92601" y="285"/>
                </a:lnTo>
                <a:cubicBezTo>
                  <a:pt x="92664" y="285"/>
                  <a:pt x="92759" y="222"/>
                  <a:pt x="92759" y="158"/>
                </a:cubicBezTo>
                <a:cubicBezTo>
                  <a:pt x="92759" y="63"/>
                  <a:pt x="92696" y="0"/>
                  <a:pt x="92601" y="0"/>
                </a:cubicBezTo>
                <a:close/>
                <a:moveTo>
                  <a:pt x="93393" y="0"/>
                </a:moveTo>
                <a:cubicBezTo>
                  <a:pt x="93298" y="0"/>
                  <a:pt x="93234" y="63"/>
                  <a:pt x="93234" y="158"/>
                </a:cubicBezTo>
                <a:cubicBezTo>
                  <a:pt x="93234" y="222"/>
                  <a:pt x="93298" y="285"/>
                  <a:pt x="93393" y="285"/>
                </a:cubicBezTo>
                <a:lnTo>
                  <a:pt x="94184" y="285"/>
                </a:lnTo>
                <a:cubicBezTo>
                  <a:pt x="94248" y="285"/>
                  <a:pt x="94343" y="222"/>
                  <a:pt x="94343" y="158"/>
                </a:cubicBezTo>
                <a:cubicBezTo>
                  <a:pt x="94343" y="63"/>
                  <a:pt x="94248" y="0"/>
                  <a:pt x="94184" y="0"/>
                </a:cubicBezTo>
                <a:close/>
                <a:moveTo>
                  <a:pt x="94976" y="0"/>
                </a:moveTo>
                <a:cubicBezTo>
                  <a:pt x="94881" y="0"/>
                  <a:pt x="94818" y="63"/>
                  <a:pt x="94818" y="158"/>
                </a:cubicBezTo>
                <a:cubicBezTo>
                  <a:pt x="94818" y="222"/>
                  <a:pt x="94881" y="285"/>
                  <a:pt x="94976" y="285"/>
                </a:cubicBezTo>
                <a:lnTo>
                  <a:pt x="95768" y="285"/>
                </a:lnTo>
                <a:cubicBezTo>
                  <a:pt x="95831" y="285"/>
                  <a:pt x="95894" y="222"/>
                  <a:pt x="95894" y="158"/>
                </a:cubicBezTo>
                <a:cubicBezTo>
                  <a:pt x="95894" y="63"/>
                  <a:pt x="95831" y="0"/>
                  <a:pt x="95768" y="0"/>
                </a:cubicBezTo>
                <a:close/>
                <a:moveTo>
                  <a:pt x="96560" y="0"/>
                </a:moveTo>
                <a:cubicBezTo>
                  <a:pt x="96465" y="0"/>
                  <a:pt x="96401" y="63"/>
                  <a:pt x="96401" y="158"/>
                </a:cubicBezTo>
                <a:cubicBezTo>
                  <a:pt x="96401" y="222"/>
                  <a:pt x="96465" y="285"/>
                  <a:pt x="96560" y="285"/>
                </a:cubicBezTo>
                <a:lnTo>
                  <a:pt x="97351" y="285"/>
                </a:lnTo>
                <a:cubicBezTo>
                  <a:pt x="97415" y="285"/>
                  <a:pt x="97478" y="222"/>
                  <a:pt x="97478" y="158"/>
                </a:cubicBezTo>
                <a:cubicBezTo>
                  <a:pt x="97478" y="63"/>
                  <a:pt x="97415" y="0"/>
                  <a:pt x="97351" y="0"/>
                </a:cubicBezTo>
                <a:close/>
                <a:moveTo>
                  <a:pt x="98143" y="0"/>
                </a:moveTo>
                <a:cubicBezTo>
                  <a:pt x="98048" y="0"/>
                  <a:pt x="97985" y="63"/>
                  <a:pt x="97985" y="158"/>
                </a:cubicBezTo>
                <a:cubicBezTo>
                  <a:pt x="97985" y="222"/>
                  <a:pt x="98048" y="285"/>
                  <a:pt x="98143" y="285"/>
                </a:cubicBezTo>
                <a:lnTo>
                  <a:pt x="98935" y="285"/>
                </a:lnTo>
                <a:cubicBezTo>
                  <a:pt x="98998" y="285"/>
                  <a:pt x="99061" y="222"/>
                  <a:pt x="99061" y="158"/>
                </a:cubicBezTo>
                <a:cubicBezTo>
                  <a:pt x="99061" y="63"/>
                  <a:pt x="98998" y="0"/>
                  <a:pt x="98935" y="0"/>
                </a:cubicBezTo>
                <a:close/>
                <a:moveTo>
                  <a:pt x="99695" y="0"/>
                </a:moveTo>
                <a:cubicBezTo>
                  <a:pt x="99631" y="0"/>
                  <a:pt x="99568" y="63"/>
                  <a:pt x="99568" y="158"/>
                </a:cubicBezTo>
                <a:cubicBezTo>
                  <a:pt x="99568" y="222"/>
                  <a:pt x="99631" y="285"/>
                  <a:pt x="99695" y="285"/>
                </a:cubicBezTo>
                <a:lnTo>
                  <a:pt x="100486" y="285"/>
                </a:lnTo>
                <a:cubicBezTo>
                  <a:pt x="100581" y="285"/>
                  <a:pt x="100645" y="222"/>
                  <a:pt x="100645" y="158"/>
                </a:cubicBezTo>
                <a:cubicBezTo>
                  <a:pt x="100645" y="63"/>
                  <a:pt x="100581" y="0"/>
                  <a:pt x="100486" y="0"/>
                </a:cubicBezTo>
                <a:close/>
                <a:moveTo>
                  <a:pt x="101278" y="0"/>
                </a:moveTo>
                <a:cubicBezTo>
                  <a:pt x="101215" y="0"/>
                  <a:pt x="101152" y="63"/>
                  <a:pt x="101152" y="158"/>
                </a:cubicBezTo>
                <a:cubicBezTo>
                  <a:pt x="101152" y="222"/>
                  <a:pt x="101215" y="285"/>
                  <a:pt x="101278" y="285"/>
                </a:cubicBezTo>
                <a:lnTo>
                  <a:pt x="102070" y="285"/>
                </a:lnTo>
                <a:cubicBezTo>
                  <a:pt x="102165" y="285"/>
                  <a:pt x="102228" y="222"/>
                  <a:pt x="102228" y="158"/>
                </a:cubicBezTo>
                <a:cubicBezTo>
                  <a:pt x="102228" y="63"/>
                  <a:pt x="102165" y="0"/>
                  <a:pt x="102070" y="0"/>
                </a:cubicBezTo>
                <a:close/>
                <a:moveTo>
                  <a:pt x="102862" y="0"/>
                </a:moveTo>
                <a:cubicBezTo>
                  <a:pt x="102798" y="0"/>
                  <a:pt x="102703" y="63"/>
                  <a:pt x="102703" y="158"/>
                </a:cubicBezTo>
                <a:cubicBezTo>
                  <a:pt x="102703" y="222"/>
                  <a:pt x="102798" y="285"/>
                  <a:pt x="102862" y="285"/>
                </a:cubicBezTo>
                <a:lnTo>
                  <a:pt x="103653" y="285"/>
                </a:lnTo>
                <a:cubicBezTo>
                  <a:pt x="103748" y="285"/>
                  <a:pt x="103812" y="222"/>
                  <a:pt x="103812" y="158"/>
                </a:cubicBezTo>
                <a:cubicBezTo>
                  <a:pt x="103812" y="63"/>
                  <a:pt x="103748" y="0"/>
                  <a:pt x="103653" y="0"/>
                </a:cubicBezTo>
                <a:close/>
                <a:moveTo>
                  <a:pt x="104445" y="0"/>
                </a:moveTo>
                <a:cubicBezTo>
                  <a:pt x="104382" y="0"/>
                  <a:pt x="104287" y="63"/>
                  <a:pt x="104287" y="158"/>
                </a:cubicBezTo>
                <a:cubicBezTo>
                  <a:pt x="104287" y="222"/>
                  <a:pt x="104382" y="285"/>
                  <a:pt x="104445" y="285"/>
                </a:cubicBezTo>
                <a:lnTo>
                  <a:pt x="105237" y="285"/>
                </a:lnTo>
                <a:cubicBezTo>
                  <a:pt x="105332" y="285"/>
                  <a:pt x="105395" y="222"/>
                  <a:pt x="105395" y="158"/>
                </a:cubicBezTo>
                <a:cubicBezTo>
                  <a:pt x="105395" y="63"/>
                  <a:pt x="105332" y="0"/>
                  <a:pt x="105237" y="0"/>
                </a:cubicBezTo>
                <a:close/>
                <a:moveTo>
                  <a:pt x="106029" y="0"/>
                </a:moveTo>
                <a:cubicBezTo>
                  <a:pt x="105934" y="0"/>
                  <a:pt x="105870" y="63"/>
                  <a:pt x="105870" y="158"/>
                </a:cubicBezTo>
                <a:cubicBezTo>
                  <a:pt x="105870" y="222"/>
                  <a:pt x="105934" y="285"/>
                  <a:pt x="106029" y="285"/>
                </a:cubicBezTo>
                <a:lnTo>
                  <a:pt x="106820" y="285"/>
                </a:lnTo>
                <a:cubicBezTo>
                  <a:pt x="106915" y="285"/>
                  <a:pt x="106979" y="222"/>
                  <a:pt x="106979" y="158"/>
                </a:cubicBezTo>
                <a:cubicBezTo>
                  <a:pt x="106979" y="63"/>
                  <a:pt x="106915" y="0"/>
                  <a:pt x="106820" y="0"/>
                </a:cubicBezTo>
                <a:close/>
                <a:moveTo>
                  <a:pt x="107612" y="0"/>
                </a:moveTo>
                <a:cubicBezTo>
                  <a:pt x="107517" y="0"/>
                  <a:pt x="107454" y="63"/>
                  <a:pt x="107454" y="158"/>
                </a:cubicBezTo>
                <a:cubicBezTo>
                  <a:pt x="107454" y="222"/>
                  <a:pt x="107517" y="285"/>
                  <a:pt x="107612" y="285"/>
                </a:cubicBezTo>
                <a:lnTo>
                  <a:pt x="108404" y="285"/>
                </a:lnTo>
                <a:cubicBezTo>
                  <a:pt x="108499" y="285"/>
                  <a:pt x="108562" y="222"/>
                  <a:pt x="108562" y="158"/>
                </a:cubicBezTo>
                <a:cubicBezTo>
                  <a:pt x="108562" y="63"/>
                  <a:pt x="108499" y="0"/>
                  <a:pt x="108404" y="0"/>
                </a:cubicBezTo>
                <a:close/>
                <a:moveTo>
                  <a:pt x="109195" y="0"/>
                </a:moveTo>
                <a:cubicBezTo>
                  <a:pt x="109100" y="0"/>
                  <a:pt x="109037" y="63"/>
                  <a:pt x="109037" y="158"/>
                </a:cubicBezTo>
                <a:cubicBezTo>
                  <a:pt x="109037" y="222"/>
                  <a:pt x="109100" y="285"/>
                  <a:pt x="109195" y="285"/>
                </a:cubicBezTo>
                <a:lnTo>
                  <a:pt x="109987" y="285"/>
                </a:lnTo>
                <a:cubicBezTo>
                  <a:pt x="110051" y="285"/>
                  <a:pt x="110114" y="222"/>
                  <a:pt x="110114" y="158"/>
                </a:cubicBezTo>
                <a:cubicBezTo>
                  <a:pt x="110114" y="63"/>
                  <a:pt x="110051" y="0"/>
                  <a:pt x="109987" y="0"/>
                </a:cubicBezTo>
                <a:close/>
                <a:moveTo>
                  <a:pt x="110779" y="0"/>
                </a:moveTo>
                <a:cubicBezTo>
                  <a:pt x="110684" y="0"/>
                  <a:pt x="110621" y="63"/>
                  <a:pt x="110621" y="158"/>
                </a:cubicBezTo>
                <a:cubicBezTo>
                  <a:pt x="110621" y="222"/>
                  <a:pt x="110684" y="285"/>
                  <a:pt x="110779" y="285"/>
                </a:cubicBezTo>
                <a:lnTo>
                  <a:pt x="111571" y="285"/>
                </a:lnTo>
                <a:cubicBezTo>
                  <a:pt x="111634" y="285"/>
                  <a:pt x="111697" y="222"/>
                  <a:pt x="111697" y="158"/>
                </a:cubicBezTo>
                <a:cubicBezTo>
                  <a:pt x="111697" y="63"/>
                  <a:pt x="111634" y="0"/>
                  <a:pt x="111571" y="0"/>
                </a:cubicBezTo>
                <a:close/>
                <a:moveTo>
                  <a:pt x="112362" y="0"/>
                </a:moveTo>
                <a:cubicBezTo>
                  <a:pt x="112267" y="0"/>
                  <a:pt x="112204" y="63"/>
                  <a:pt x="112204" y="158"/>
                </a:cubicBezTo>
                <a:cubicBezTo>
                  <a:pt x="112204" y="222"/>
                  <a:pt x="112267" y="285"/>
                  <a:pt x="112362" y="285"/>
                </a:cubicBezTo>
                <a:lnTo>
                  <a:pt x="113154" y="285"/>
                </a:lnTo>
                <a:cubicBezTo>
                  <a:pt x="113217" y="285"/>
                  <a:pt x="113281" y="222"/>
                  <a:pt x="113281" y="158"/>
                </a:cubicBezTo>
                <a:cubicBezTo>
                  <a:pt x="113281" y="63"/>
                  <a:pt x="113217" y="0"/>
                  <a:pt x="113154" y="0"/>
                </a:cubicBezTo>
                <a:close/>
                <a:moveTo>
                  <a:pt x="113946" y="0"/>
                </a:moveTo>
                <a:cubicBezTo>
                  <a:pt x="113851" y="0"/>
                  <a:pt x="113787" y="63"/>
                  <a:pt x="113787" y="158"/>
                </a:cubicBezTo>
                <a:cubicBezTo>
                  <a:pt x="113787" y="222"/>
                  <a:pt x="113851" y="285"/>
                  <a:pt x="113946" y="285"/>
                </a:cubicBezTo>
                <a:lnTo>
                  <a:pt x="114738" y="285"/>
                </a:lnTo>
                <a:cubicBezTo>
                  <a:pt x="114801" y="285"/>
                  <a:pt x="114864" y="222"/>
                  <a:pt x="114864" y="158"/>
                </a:cubicBezTo>
                <a:cubicBezTo>
                  <a:pt x="114864" y="63"/>
                  <a:pt x="114801" y="0"/>
                  <a:pt x="114738" y="0"/>
                </a:cubicBezTo>
                <a:close/>
                <a:moveTo>
                  <a:pt x="115498" y="0"/>
                </a:moveTo>
                <a:cubicBezTo>
                  <a:pt x="115434" y="0"/>
                  <a:pt x="115371" y="63"/>
                  <a:pt x="115371" y="158"/>
                </a:cubicBezTo>
                <a:cubicBezTo>
                  <a:pt x="115371" y="222"/>
                  <a:pt x="115434" y="285"/>
                  <a:pt x="115498" y="285"/>
                </a:cubicBezTo>
                <a:lnTo>
                  <a:pt x="116289" y="285"/>
                </a:lnTo>
                <a:cubicBezTo>
                  <a:pt x="116384" y="285"/>
                  <a:pt x="116448" y="222"/>
                  <a:pt x="116448" y="158"/>
                </a:cubicBezTo>
                <a:cubicBezTo>
                  <a:pt x="116448" y="63"/>
                  <a:pt x="116384" y="0"/>
                  <a:pt x="116289" y="0"/>
                </a:cubicBezTo>
                <a:close/>
                <a:moveTo>
                  <a:pt x="117081" y="0"/>
                </a:moveTo>
                <a:cubicBezTo>
                  <a:pt x="117018" y="0"/>
                  <a:pt x="116954" y="63"/>
                  <a:pt x="116954" y="158"/>
                </a:cubicBezTo>
                <a:cubicBezTo>
                  <a:pt x="116954" y="222"/>
                  <a:pt x="117018" y="285"/>
                  <a:pt x="117081" y="285"/>
                </a:cubicBezTo>
                <a:lnTo>
                  <a:pt x="117873" y="285"/>
                </a:lnTo>
                <a:cubicBezTo>
                  <a:pt x="117968" y="285"/>
                  <a:pt x="118031" y="222"/>
                  <a:pt x="118031" y="158"/>
                </a:cubicBezTo>
                <a:cubicBezTo>
                  <a:pt x="118031" y="63"/>
                  <a:pt x="117968" y="0"/>
                  <a:pt x="117873" y="0"/>
                </a:cubicBezTo>
                <a:close/>
                <a:moveTo>
                  <a:pt x="118665" y="0"/>
                </a:moveTo>
                <a:cubicBezTo>
                  <a:pt x="118601" y="0"/>
                  <a:pt x="118538" y="63"/>
                  <a:pt x="118538" y="158"/>
                </a:cubicBezTo>
                <a:cubicBezTo>
                  <a:pt x="118538" y="222"/>
                  <a:pt x="118601" y="285"/>
                  <a:pt x="118665" y="285"/>
                </a:cubicBezTo>
                <a:lnTo>
                  <a:pt x="119456" y="285"/>
                </a:lnTo>
                <a:cubicBezTo>
                  <a:pt x="119551" y="285"/>
                  <a:pt x="119615" y="222"/>
                  <a:pt x="119615" y="158"/>
                </a:cubicBezTo>
                <a:cubicBezTo>
                  <a:pt x="119615" y="63"/>
                  <a:pt x="119551" y="0"/>
                  <a:pt x="119456" y="0"/>
                </a:cubicBezTo>
                <a:close/>
                <a:moveTo>
                  <a:pt x="120248" y="0"/>
                </a:moveTo>
                <a:cubicBezTo>
                  <a:pt x="120185" y="0"/>
                  <a:pt x="120090" y="63"/>
                  <a:pt x="120090" y="158"/>
                </a:cubicBezTo>
                <a:cubicBezTo>
                  <a:pt x="120090" y="222"/>
                  <a:pt x="120185" y="285"/>
                  <a:pt x="120248" y="285"/>
                </a:cubicBezTo>
                <a:lnTo>
                  <a:pt x="121040" y="285"/>
                </a:lnTo>
                <a:cubicBezTo>
                  <a:pt x="121135" y="285"/>
                  <a:pt x="121198" y="222"/>
                  <a:pt x="121198" y="158"/>
                </a:cubicBezTo>
                <a:cubicBezTo>
                  <a:pt x="121198" y="63"/>
                  <a:pt x="121135" y="0"/>
                  <a:pt x="121040" y="0"/>
                </a:cubicBezTo>
                <a:close/>
                <a:moveTo>
                  <a:pt x="121831" y="0"/>
                </a:moveTo>
                <a:cubicBezTo>
                  <a:pt x="121736" y="0"/>
                  <a:pt x="121673" y="63"/>
                  <a:pt x="121673" y="158"/>
                </a:cubicBezTo>
                <a:cubicBezTo>
                  <a:pt x="121673" y="222"/>
                  <a:pt x="121736" y="285"/>
                  <a:pt x="121831" y="285"/>
                </a:cubicBezTo>
                <a:lnTo>
                  <a:pt x="122623" y="285"/>
                </a:lnTo>
                <a:cubicBezTo>
                  <a:pt x="122718" y="285"/>
                  <a:pt x="122782" y="222"/>
                  <a:pt x="122782" y="158"/>
                </a:cubicBezTo>
                <a:cubicBezTo>
                  <a:pt x="122782" y="63"/>
                  <a:pt x="122718" y="0"/>
                  <a:pt x="122623" y="0"/>
                </a:cubicBezTo>
                <a:close/>
                <a:moveTo>
                  <a:pt x="123415" y="0"/>
                </a:moveTo>
                <a:cubicBezTo>
                  <a:pt x="123320" y="0"/>
                  <a:pt x="123257" y="63"/>
                  <a:pt x="123257" y="158"/>
                </a:cubicBezTo>
                <a:cubicBezTo>
                  <a:pt x="123257" y="222"/>
                  <a:pt x="123320" y="285"/>
                  <a:pt x="123415" y="285"/>
                </a:cubicBezTo>
                <a:lnTo>
                  <a:pt x="124207" y="285"/>
                </a:lnTo>
                <a:cubicBezTo>
                  <a:pt x="124302" y="285"/>
                  <a:pt x="124365" y="222"/>
                  <a:pt x="124365" y="158"/>
                </a:cubicBezTo>
                <a:cubicBezTo>
                  <a:pt x="124365" y="63"/>
                  <a:pt x="124302" y="0"/>
                  <a:pt x="124207" y="0"/>
                </a:cubicBezTo>
                <a:close/>
                <a:moveTo>
                  <a:pt x="124998" y="0"/>
                </a:moveTo>
                <a:cubicBezTo>
                  <a:pt x="124903" y="0"/>
                  <a:pt x="124840" y="63"/>
                  <a:pt x="124840" y="158"/>
                </a:cubicBezTo>
                <a:cubicBezTo>
                  <a:pt x="124840" y="222"/>
                  <a:pt x="124903" y="285"/>
                  <a:pt x="124998" y="285"/>
                </a:cubicBezTo>
                <a:lnTo>
                  <a:pt x="125790" y="285"/>
                </a:lnTo>
                <a:cubicBezTo>
                  <a:pt x="125885" y="285"/>
                  <a:pt x="125948" y="222"/>
                  <a:pt x="125948" y="158"/>
                </a:cubicBezTo>
                <a:cubicBezTo>
                  <a:pt x="125948" y="63"/>
                  <a:pt x="125853" y="0"/>
                  <a:pt x="125790" y="0"/>
                </a:cubicBezTo>
                <a:close/>
                <a:moveTo>
                  <a:pt x="126582" y="0"/>
                </a:moveTo>
                <a:cubicBezTo>
                  <a:pt x="126487" y="0"/>
                  <a:pt x="126423" y="63"/>
                  <a:pt x="126423" y="158"/>
                </a:cubicBezTo>
                <a:cubicBezTo>
                  <a:pt x="126423" y="222"/>
                  <a:pt x="126487" y="285"/>
                  <a:pt x="126582" y="285"/>
                </a:cubicBezTo>
                <a:lnTo>
                  <a:pt x="127374" y="285"/>
                </a:lnTo>
                <a:cubicBezTo>
                  <a:pt x="127437" y="285"/>
                  <a:pt x="127532" y="222"/>
                  <a:pt x="127532" y="158"/>
                </a:cubicBezTo>
                <a:cubicBezTo>
                  <a:pt x="127532" y="63"/>
                  <a:pt x="127437" y="0"/>
                  <a:pt x="127374" y="0"/>
                </a:cubicBezTo>
                <a:close/>
                <a:moveTo>
                  <a:pt x="128165" y="0"/>
                </a:moveTo>
                <a:cubicBezTo>
                  <a:pt x="128070" y="0"/>
                  <a:pt x="128007" y="63"/>
                  <a:pt x="128007" y="158"/>
                </a:cubicBezTo>
                <a:cubicBezTo>
                  <a:pt x="128007" y="222"/>
                  <a:pt x="128070" y="285"/>
                  <a:pt x="128165" y="285"/>
                </a:cubicBezTo>
                <a:lnTo>
                  <a:pt x="128957" y="285"/>
                </a:lnTo>
                <a:cubicBezTo>
                  <a:pt x="129020" y="285"/>
                  <a:pt x="129084" y="222"/>
                  <a:pt x="129084" y="158"/>
                </a:cubicBezTo>
                <a:cubicBezTo>
                  <a:pt x="129084" y="63"/>
                  <a:pt x="129020" y="0"/>
                  <a:pt x="128957" y="0"/>
                </a:cubicBezTo>
                <a:close/>
                <a:moveTo>
                  <a:pt x="129749" y="0"/>
                </a:moveTo>
                <a:cubicBezTo>
                  <a:pt x="129654" y="0"/>
                  <a:pt x="129590" y="63"/>
                  <a:pt x="129590" y="158"/>
                </a:cubicBezTo>
                <a:cubicBezTo>
                  <a:pt x="129590" y="222"/>
                  <a:pt x="129654" y="285"/>
                  <a:pt x="129749" y="285"/>
                </a:cubicBezTo>
                <a:lnTo>
                  <a:pt x="130540" y="285"/>
                </a:lnTo>
                <a:cubicBezTo>
                  <a:pt x="130604" y="285"/>
                  <a:pt x="130667" y="222"/>
                  <a:pt x="130667" y="158"/>
                </a:cubicBezTo>
                <a:cubicBezTo>
                  <a:pt x="130667" y="63"/>
                  <a:pt x="130604" y="0"/>
                  <a:pt x="130540" y="0"/>
                </a:cubicBezTo>
                <a:close/>
                <a:moveTo>
                  <a:pt x="131332" y="0"/>
                </a:moveTo>
                <a:cubicBezTo>
                  <a:pt x="131237" y="0"/>
                  <a:pt x="131174" y="63"/>
                  <a:pt x="131174" y="158"/>
                </a:cubicBezTo>
                <a:cubicBezTo>
                  <a:pt x="131174" y="222"/>
                  <a:pt x="131237" y="285"/>
                  <a:pt x="131332" y="285"/>
                </a:cubicBezTo>
                <a:lnTo>
                  <a:pt x="132124" y="285"/>
                </a:lnTo>
                <a:cubicBezTo>
                  <a:pt x="132187" y="285"/>
                  <a:pt x="132251" y="222"/>
                  <a:pt x="132251" y="158"/>
                </a:cubicBezTo>
                <a:cubicBezTo>
                  <a:pt x="132251" y="63"/>
                  <a:pt x="132187" y="0"/>
                  <a:pt x="132124" y="0"/>
                </a:cubicBezTo>
                <a:close/>
                <a:moveTo>
                  <a:pt x="132884" y="0"/>
                </a:moveTo>
                <a:cubicBezTo>
                  <a:pt x="132821" y="0"/>
                  <a:pt x="132757" y="63"/>
                  <a:pt x="132757" y="158"/>
                </a:cubicBezTo>
                <a:cubicBezTo>
                  <a:pt x="132757" y="222"/>
                  <a:pt x="132821" y="285"/>
                  <a:pt x="132884" y="285"/>
                </a:cubicBezTo>
                <a:lnTo>
                  <a:pt x="133676" y="285"/>
                </a:lnTo>
                <a:cubicBezTo>
                  <a:pt x="133771" y="285"/>
                  <a:pt x="133834" y="222"/>
                  <a:pt x="133834" y="158"/>
                </a:cubicBezTo>
                <a:cubicBezTo>
                  <a:pt x="133834" y="63"/>
                  <a:pt x="133771" y="0"/>
                  <a:pt x="133676" y="0"/>
                </a:cubicBezTo>
                <a:close/>
                <a:moveTo>
                  <a:pt x="134467" y="0"/>
                </a:moveTo>
                <a:cubicBezTo>
                  <a:pt x="134404" y="0"/>
                  <a:pt x="134341" y="63"/>
                  <a:pt x="134341" y="158"/>
                </a:cubicBezTo>
                <a:cubicBezTo>
                  <a:pt x="134341" y="222"/>
                  <a:pt x="134404" y="285"/>
                  <a:pt x="134467" y="285"/>
                </a:cubicBezTo>
                <a:lnTo>
                  <a:pt x="135259" y="285"/>
                </a:lnTo>
                <a:cubicBezTo>
                  <a:pt x="135354" y="285"/>
                  <a:pt x="135417" y="222"/>
                  <a:pt x="135417" y="158"/>
                </a:cubicBezTo>
                <a:cubicBezTo>
                  <a:pt x="135417" y="63"/>
                  <a:pt x="135354" y="0"/>
                  <a:pt x="135259" y="0"/>
                </a:cubicBezTo>
                <a:close/>
                <a:moveTo>
                  <a:pt x="136051" y="0"/>
                </a:moveTo>
                <a:cubicBezTo>
                  <a:pt x="135988" y="0"/>
                  <a:pt x="135924" y="63"/>
                  <a:pt x="135924" y="158"/>
                </a:cubicBezTo>
                <a:cubicBezTo>
                  <a:pt x="135924" y="222"/>
                  <a:pt x="135988" y="285"/>
                  <a:pt x="136051" y="285"/>
                </a:cubicBezTo>
                <a:lnTo>
                  <a:pt x="136843" y="285"/>
                </a:lnTo>
                <a:cubicBezTo>
                  <a:pt x="136938" y="285"/>
                  <a:pt x="137001" y="222"/>
                  <a:pt x="137001" y="158"/>
                </a:cubicBezTo>
                <a:cubicBezTo>
                  <a:pt x="137001" y="63"/>
                  <a:pt x="136938" y="0"/>
                  <a:pt x="136843" y="0"/>
                </a:cubicBezTo>
                <a:close/>
                <a:moveTo>
                  <a:pt x="137634" y="0"/>
                </a:moveTo>
                <a:cubicBezTo>
                  <a:pt x="137571" y="0"/>
                  <a:pt x="137476" y="63"/>
                  <a:pt x="137476" y="158"/>
                </a:cubicBezTo>
                <a:cubicBezTo>
                  <a:pt x="137476" y="222"/>
                  <a:pt x="137571" y="285"/>
                  <a:pt x="137634" y="285"/>
                </a:cubicBezTo>
                <a:lnTo>
                  <a:pt x="138426" y="285"/>
                </a:lnTo>
                <a:cubicBezTo>
                  <a:pt x="138521" y="285"/>
                  <a:pt x="138584" y="222"/>
                  <a:pt x="138584" y="158"/>
                </a:cubicBezTo>
                <a:cubicBezTo>
                  <a:pt x="138584" y="63"/>
                  <a:pt x="138521" y="0"/>
                  <a:pt x="138426" y="0"/>
                </a:cubicBezTo>
                <a:close/>
                <a:moveTo>
                  <a:pt x="139218" y="0"/>
                </a:moveTo>
                <a:cubicBezTo>
                  <a:pt x="139123" y="0"/>
                  <a:pt x="139059" y="63"/>
                  <a:pt x="139059" y="158"/>
                </a:cubicBezTo>
                <a:cubicBezTo>
                  <a:pt x="139059" y="222"/>
                  <a:pt x="139123" y="285"/>
                  <a:pt x="139218" y="285"/>
                </a:cubicBezTo>
                <a:lnTo>
                  <a:pt x="140009" y="285"/>
                </a:lnTo>
                <a:cubicBezTo>
                  <a:pt x="140104" y="285"/>
                  <a:pt x="140168" y="222"/>
                  <a:pt x="140168" y="158"/>
                </a:cubicBezTo>
                <a:cubicBezTo>
                  <a:pt x="140168" y="63"/>
                  <a:pt x="140104" y="0"/>
                  <a:pt x="140009" y="0"/>
                </a:cubicBezTo>
                <a:close/>
                <a:moveTo>
                  <a:pt x="140801" y="0"/>
                </a:moveTo>
                <a:cubicBezTo>
                  <a:pt x="140706" y="0"/>
                  <a:pt x="140643" y="63"/>
                  <a:pt x="140643" y="158"/>
                </a:cubicBezTo>
                <a:cubicBezTo>
                  <a:pt x="140643" y="222"/>
                  <a:pt x="140706" y="285"/>
                  <a:pt x="140801" y="285"/>
                </a:cubicBezTo>
                <a:lnTo>
                  <a:pt x="141593" y="285"/>
                </a:lnTo>
                <a:cubicBezTo>
                  <a:pt x="141688" y="285"/>
                  <a:pt x="141751" y="222"/>
                  <a:pt x="141751" y="158"/>
                </a:cubicBezTo>
                <a:cubicBezTo>
                  <a:pt x="141751" y="63"/>
                  <a:pt x="141688" y="0"/>
                  <a:pt x="141593" y="0"/>
                </a:cubicBezTo>
                <a:close/>
                <a:moveTo>
                  <a:pt x="142385" y="0"/>
                </a:moveTo>
                <a:cubicBezTo>
                  <a:pt x="142290" y="0"/>
                  <a:pt x="142226" y="63"/>
                  <a:pt x="142226" y="158"/>
                </a:cubicBezTo>
                <a:cubicBezTo>
                  <a:pt x="142226" y="222"/>
                  <a:pt x="142290" y="285"/>
                  <a:pt x="142385" y="285"/>
                </a:cubicBezTo>
                <a:lnTo>
                  <a:pt x="143176" y="285"/>
                </a:lnTo>
                <a:cubicBezTo>
                  <a:pt x="143240" y="285"/>
                  <a:pt x="143335" y="222"/>
                  <a:pt x="143335" y="158"/>
                </a:cubicBezTo>
                <a:cubicBezTo>
                  <a:pt x="143335" y="63"/>
                  <a:pt x="143271" y="0"/>
                  <a:pt x="143176" y="0"/>
                </a:cubicBezTo>
                <a:close/>
                <a:moveTo>
                  <a:pt x="143968" y="0"/>
                </a:moveTo>
                <a:cubicBezTo>
                  <a:pt x="143873" y="0"/>
                  <a:pt x="143810" y="63"/>
                  <a:pt x="143810" y="158"/>
                </a:cubicBezTo>
                <a:cubicBezTo>
                  <a:pt x="143810" y="222"/>
                  <a:pt x="143873" y="285"/>
                  <a:pt x="143968" y="285"/>
                </a:cubicBezTo>
                <a:lnTo>
                  <a:pt x="144760" y="285"/>
                </a:lnTo>
                <a:cubicBezTo>
                  <a:pt x="144823" y="285"/>
                  <a:pt x="144918" y="222"/>
                  <a:pt x="144918" y="158"/>
                </a:cubicBezTo>
                <a:cubicBezTo>
                  <a:pt x="144918" y="63"/>
                  <a:pt x="144823" y="0"/>
                  <a:pt x="144760" y="0"/>
                </a:cubicBezTo>
                <a:close/>
                <a:moveTo>
                  <a:pt x="145552" y="0"/>
                </a:moveTo>
                <a:cubicBezTo>
                  <a:pt x="145457" y="0"/>
                  <a:pt x="145393" y="63"/>
                  <a:pt x="145393" y="158"/>
                </a:cubicBezTo>
                <a:cubicBezTo>
                  <a:pt x="145393" y="222"/>
                  <a:pt x="145457" y="285"/>
                  <a:pt x="145552" y="285"/>
                </a:cubicBezTo>
                <a:lnTo>
                  <a:pt x="146343" y="285"/>
                </a:lnTo>
                <a:cubicBezTo>
                  <a:pt x="146407" y="285"/>
                  <a:pt x="146470" y="222"/>
                  <a:pt x="146470" y="158"/>
                </a:cubicBezTo>
                <a:cubicBezTo>
                  <a:pt x="146470" y="63"/>
                  <a:pt x="146407" y="0"/>
                  <a:pt x="146343" y="0"/>
                </a:cubicBezTo>
                <a:close/>
                <a:moveTo>
                  <a:pt x="147135" y="0"/>
                </a:moveTo>
                <a:cubicBezTo>
                  <a:pt x="147040" y="0"/>
                  <a:pt x="146977" y="63"/>
                  <a:pt x="146977" y="158"/>
                </a:cubicBezTo>
                <a:cubicBezTo>
                  <a:pt x="146977" y="222"/>
                  <a:pt x="147040" y="285"/>
                  <a:pt x="147135" y="285"/>
                </a:cubicBezTo>
                <a:lnTo>
                  <a:pt x="147927" y="285"/>
                </a:lnTo>
                <a:cubicBezTo>
                  <a:pt x="147990" y="285"/>
                  <a:pt x="148053" y="222"/>
                  <a:pt x="148053" y="158"/>
                </a:cubicBezTo>
                <a:cubicBezTo>
                  <a:pt x="148053" y="63"/>
                  <a:pt x="147990" y="0"/>
                  <a:pt x="147927" y="0"/>
                </a:cubicBezTo>
                <a:close/>
                <a:moveTo>
                  <a:pt x="148718" y="0"/>
                </a:moveTo>
                <a:cubicBezTo>
                  <a:pt x="148623" y="0"/>
                  <a:pt x="148560" y="63"/>
                  <a:pt x="148560" y="158"/>
                </a:cubicBezTo>
                <a:cubicBezTo>
                  <a:pt x="148560" y="222"/>
                  <a:pt x="148623" y="285"/>
                  <a:pt x="148718" y="285"/>
                </a:cubicBezTo>
                <a:lnTo>
                  <a:pt x="149510" y="285"/>
                </a:lnTo>
                <a:cubicBezTo>
                  <a:pt x="149574" y="285"/>
                  <a:pt x="149637" y="222"/>
                  <a:pt x="149637" y="158"/>
                </a:cubicBezTo>
                <a:cubicBezTo>
                  <a:pt x="149637" y="63"/>
                  <a:pt x="149574" y="0"/>
                  <a:pt x="149510" y="0"/>
                </a:cubicBezTo>
                <a:close/>
                <a:moveTo>
                  <a:pt x="150270" y="0"/>
                </a:moveTo>
                <a:cubicBezTo>
                  <a:pt x="150207" y="0"/>
                  <a:pt x="150144" y="63"/>
                  <a:pt x="150144" y="158"/>
                </a:cubicBezTo>
                <a:cubicBezTo>
                  <a:pt x="150144" y="222"/>
                  <a:pt x="150207" y="285"/>
                  <a:pt x="150270" y="285"/>
                </a:cubicBezTo>
                <a:lnTo>
                  <a:pt x="151062" y="285"/>
                </a:lnTo>
                <a:cubicBezTo>
                  <a:pt x="151157" y="285"/>
                  <a:pt x="151220" y="222"/>
                  <a:pt x="151220" y="158"/>
                </a:cubicBezTo>
                <a:cubicBezTo>
                  <a:pt x="151220" y="63"/>
                  <a:pt x="151157" y="0"/>
                  <a:pt x="151062" y="0"/>
                </a:cubicBezTo>
                <a:close/>
                <a:moveTo>
                  <a:pt x="151854" y="0"/>
                </a:moveTo>
                <a:cubicBezTo>
                  <a:pt x="151790" y="0"/>
                  <a:pt x="151727" y="63"/>
                  <a:pt x="151727" y="158"/>
                </a:cubicBezTo>
                <a:cubicBezTo>
                  <a:pt x="151727" y="222"/>
                  <a:pt x="151790" y="285"/>
                  <a:pt x="151854" y="285"/>
                </a:cubicBezTo>
                <a:lnTo>
                  <a:pt x="152645" y="285"/>
                </a:lnTo>
                <a:cubicBezTo>
                  <a:pt x="152740" y="285"/>
                  <a:pt x="152804" y="222"/>
                  <a:pt x="152804" y="158"/>
                </a:cubicBezTo>
                <a:cubicBezTo>
                  <a:pt x="152804" y="63"/>
                  <a:pt x="152740" y="0"/>
                  <a:pt x="152645" y="0"/>
                </a:cubicBezTo>
                <a:close/>
                <a:moveTo>
                  <a:pt x="153437" y="0"/>
                </a:moveTo>
                <a:cubicBezTo>
                  <a:pt x="153374" y="0"/>
                  <a:pt x="153279" y="63"/>
                  <a:pt x="153279" y="158"/>
                </a:cubicBezTo>
                <a:cubicBezTo>
                  <a:pt x="153279" y="222"/>
                  <a:pt x="153374" y="285"/>
                  <a:pt x="153437" y="285"/>
                </a:cubicBezTo>
                <a:lnTo>
                  <a:pt x="154229" y="285"/>
                </a:lnTo>
                <a:cubicBezTo>
                  <a:pt x="154324" y="285"/>
                  <a:pt x="154387" y="222"/>
                  <a:pt x="154387" y="158"/>
                </a:cubicBezTo>
                <a:cubicBezTo>
                  <a:pt x="154387" y="63"/>
                  <a:pt x="154324" y="0"/>
                  <a:pt x="154229" y="0"/>
                </a:cubicBezTo>
                <a:close/>
                <a:moveTo>
                  <a:pt x="155021" y="0"/>
                </a:moveTo>
                <a:cubicBezTo>
                  <a:pt x="154957" y="0"/>
                  <a:pt x="154862" y="63"/>
                  <a:pt x="154862" y="158"/>
                </a:cubicBezTo>
                <a:cubicBezTo>
                  <a:pt x="154862" y="222"/>
                  <a:pt x="154957" y="285"/>
                  <a:pt x="155021" y="285"/>
                </a:cubicBezTo>
                <a:lnTo>
                  <a:pt x="155812" y="285"/>
                </a:lnTo>
                <a:cubicBezTo>
                  <a:pt x="155907" y="285"/>
                  <a:pt x="155971" y="222"/>
                  <a:pt x="155971" y="158"/>
                </a:cubicBezTo>
                <a:cubicBezTo>
                  <a:pt x="155971" y="63"/>
                  <a:pt x="155907" y="0"/>
                  <a:pt x="155812" y="0"/>
                </a:cubicBezTo>
                <a:close/>
                <a:moveTo>
                  <a:pt x="156604" y="0"/>
                </a:moveTo>
                <a:cubicBezTo>
                  <a:pt x="156509" y="0"/>
                  <a:pt x="156446" y="63"/>
                  <a:pt x="156446" y="158"/>
                </a:cubicBezTo>
                <a:cubicBezTo>
                  <a:pt x="156446" y="222"/>
                  <a:pt x="156509" y="285"/>
                  <a:pt x="156604" y="285"/>
                </a:cubicBezTo>
                <a:lnTo>
                  <a:pt x="157396" y="285"/>
                </a:lnTo>
                <a:cubicBezTo>
                  <a:pt x="157491" y="285"/>
                  <a:pt x="157554" y="222"/>
                  <a:pt x="157554" y="158"/>
                </a:cubicBezTo>
                <a:cubicBezTo>
                  <a:pt x="157554" y="63"/>
                  <a:pt x="157491" y="0"/>
                  <a:pt x="157396" y="0"/>
                </a:cubicBezTo>
                <a:close/>
                <a:moveTo>
                  <a:pt x="158188" y="0"/>
                </a:moveTo>
                <a:cubicBezTo>
                  <a:pt x="158093" y="0"/>
                  <a:pt x="158029" y="63"/>
                  <a:pt x="158029" y="158"/>
                </a:cubicBezTo>
                <a:cubicBezTo>
                  <a:pt x="158029" y="222"/>
                  <a:pt x="158093" y="285"/>
                  <a:pt x="158188" y="285"/>
                </a:cubicBezTo>
                <a:lnTo>
                  <a:pt x="158979" y="285"/>
                </a:lnTo>
                <a:cubicBezTo>
                  <a:pt x="159074" y="285"/>
                  <a:pt x="159138" y="222"/>
                  <a:pt x="159138" y="158"/>
                </a:cubicBezTo>
                <a:cubicBezTo>
                  <a:pt x="159138" y="63"/>
                  <a:pt x="159074" y="0"/>
                  <a:pt x="158979" y="0"/>
                </a:cubicBezTo>
                <a:close/>
                <a:moveTo>
                  <a:pt x="159771" y="0"/>
                </a:moveTo>
                <a:cubicBezTo>
                  <a:pt x="159676" y="0"/>
                  <a:pt x="159613" y="63"/>
                  <a:pt x="159613" y="158"/>
                </a:cubicBezTo>
                <a:cubicBezTo>
                  <a:pt x="159613" y="222"/>
                  <a:pt x="159676" y="285"/>
                  <a:pt x="159771" y="285"/>
                </a:cubicBezTo>
                <a:lnTo>
                  <a:pt x="160563" y="285"/>
                </a:lnTo>
                <a:cubicBezTo>
                  <a:pt x="160626" y="285"/>
                  <a:pt x="160721" y="222"/>
                  <a:pt x="160721" y="158"/>
                </a:cubicBezTo>
                <a:cubicBezTo>
                  <a:pt x="160721" y="63"/>
                  <a:pt x="160626" y="0"/>
                  <a:pt x="160563" y="0"/>
                </a:cubicBezTo>
                <a:close/>
                <a:moveTo>
                  <a:pt x="161354" y="0"/>
                </a:moveTo>
                <a:cubicBezTo>
                  <a:pt x="161259" y="0"/>
                  <a:pt x="161196" y="63"/>
                  <a:pt x="161196" y="158"/>
                </a:cubicBezTo>
                <a:cubicBezTo>
                  <a:pt x="161196" y="222"/>
                  <a:pt x="161259" y="285"/>
                  <a:pt x="161354" y="285"/>
                </a:cubicBezTo>
                <a:lnTo>
                  <a:pt x="162146" y="285"/>
                </a:lnTo>
                <a:cubicBezTo>
                  <a:pt x="162210" y="285"/>
                  <a:pt x="162305" y="222"/>
                  <a:pt x="162305" y="158"/>
                </a:cubicBezTo>
                <a:cubicBezTo>
                  <a:pt x="162305" y="63"/>
                  <a:pt x="162210" y="0"/>
                  <a:pt x="162146" y="0"/>
                </a:cubicBezTo>
                <a:close/>
                <a:moveTo>
                  <a:pt x="162938" y="0"/>
                </a:moveTo>
                <a:cubicBezTo>
                  <a:pt x="162843" y="0"/>
                  <a:pt x="162780" y="63"/>
                  <a:pt x="162780" y="158"/>
                </a:cubicBezTo>
                <a:cubicBezTo>
                  <a:pt x="162780" y="222"/>
                  <a:pt x="162843" y="285"/>
                  <a:pt x="162938" y="285"/>
                </a:cubicBezTo>
                <a:lnTo>
                  <a:pt x="163730" y="285"/>
                </a:lnTo>
                <a:cubicBezTo>
                  <a:pt x="163793" y="285"/>
                  <a:pt x="163856" y="222"/>
                  <a:pt x="163856" y="158"/>
                </a:cubicBezTo>
                <a:cubicBezTo>
                  <a:pt x="163856" y="63"/>
                  <a:pt x="163793" y="0"/>
                  <a:pt x="163730" y="0"/>
                </a:cubicBezTo>
                <a:close/>
                <a:moveTo>
                  <a:pt x="164521" y="0"/>
                </a:moveTo>
                <a:cubicBezTo>
                  <a:pt x="164426" y="0"/>
                  <a:pt x="164363" y="63"/>
                  <a:pt x="164363" y="158"/>
                </a:cubicBezTo>
                <a:cubicBezTo>
                  <a:pt x="164363" y="222"/>
                  <a:pt x="164426" y="285"/>
                  <a:pt x="164521" y="285"/>
                </a:cubicBezTo>
                <a:lnTo>
                  <a:pt x="165313" y="285"/>
                </a:lnTo>
                <a:cubicBezTo>
                  <a:pt x="165376" y="285"/>
                  <a:pt x="165440" y="222"/>
                  <a:pt x="165440" y="158"/>
                </a:cubicBezTo>
                <a:cubicBezTo>
                  <a:pt x="165440" y="63"/>
                  <a:pt x="165376" y="0"/>
                  <a:pt x="165313" y="0"/>
                </a:cubicBezTo>
                <a:close/>
                <a:moveTo>
                  <a:pt x="166073" y="0"/>
                </a:moveTo>
                <a:cubicBezTo>
                  <a:pt x="166010" y="0"/>
                  <a:pt x="165946" y="63"/>
                  <a:pt x="165946" y="158"/>
                </a:cubicBezTo>
                <a:cubicBezTo>
                  <a:pt x="165946" y="222"/>
                  <a:pt x="166010" y="285"/>
                  <a:pt x="166073" y="285"/>
                </a:cubicBezTo>
                <a:lnTo>
                  <a:pt x="166865" y="285"/>
                </a:lnTo>
                <a:cubicBezTo>
                  <a:pt x="166960" y="285"/>
                  <a:pt x="167023" y="222"/>
                  <a:pt x="167023" y="158"/>
                </a:cubicBezTo>
                <a:cubicBezTo>
                  <a:pt x="167023" y="63"/>
                  <a:pt x="166960" y="0"/>
                  <a:pt x="166865" y="0"/>
                </a:cubicBezTo>
                <a:close/>
                <a:moveTo>
                  <a:pt x="167657" y="0"/>
                </a:moveTo>
                <a:cubicBezTo>
                  <a:pt x="167593" y="0"/>
                  <a:pt x="167530" y="63"/>
                  <a:pt x="167530" y="158"/>
                </a:cubicBezTo>
                <a:cubicBezTo>
                  <a:pt x="167530" y="222"/>
                  <a:pt x="167593" y="285"/>
                  <a:pt x="167657" y="285"/>
                </a:cubicBezTo>
                <a:lnTo>
                  <a:pt x="168448" y="285"/>
                </a:lnTo>
                <a:cubicBezTo>
                  <a:pt x="168543" y="285"/>
                  <a:pt x="168607" y="222"/>
                  <a:pt x="168607" y="158"/>
                </a:cubicBezTo>
                <a:cubicBezTo>
                  <a:pt x="168607" y="63"/>
                  <a:pt x="168543" y="0"/>
                  <a:pt x="168448" y="0"/>
                </a:cubicBezTo>
                <a:close/>
                <a:moveTo>
                  <a:pt x="169240" y="0"/>
                </a:moveTo>
                <a:cubicBezTo>
                  <a:pt x="169177" y="0"/>
                  <a:pt x="169113" y="63"/>
                  <a:pt x="169113" y="158"/>
                </a:cubicBezTo>
                <a:cubicBezTo>
                  <a:pt x="169113" y="222"/>
                  <a:pt x="169177" y="285"/>
                  <a:pt x="169240" y="285"/>
                </a:cubicBezTo>
                <a:lnTo>
                  <a:pt x="170032" y="285"/>
                </a:lnTo>
                <a:cubicBezTo>
                  <a:pt x="170127" y="285"/>
                  <a:pt x="170190" y="222"/>
                  <a:pt x="170190" y="158"/>
                </a:cubicBezTo>
                <a:cubicBezTo>
                  <a:pt x="170190" y="63"/>
                  <a:pt x="170127" y="0"/>
                  <a:pt x="170032" y="0"/>
                </a:cubicBezTo>
                <a:close/>
                <a:moveTo>
                  <a:pt x="170823" y="0"/>
                </a:moveTo>
                <a:cubicBezTo>
                  <a:pt x="170760" y="0"/>
                  <a:pt x="170665" y="63"/>
                  <a:pt x="170665" y="158"/>
                </a:cubicBezTo>
                <a:cubicBezTo>
                  <a:pt x="170665" y="222"/>
                  <a:pt x="170760" y="285"/>
                  <a:pt x="170823" y="285"/>
                </a:cubicBezTo>
                <a:lnTo>
                  <a:pt x="171615" y="285"/>
                </a:lnTo>
                <a:cubicBezTo>
                  <a:pt x="171710" y="285"/>
                  <a:pt x="171774" y="222"/>
                  <a:pt x="171774" y="158"/>
                </a:cubicBezTo>
                <a:cubicBezTo>
                  <a:pt x="171774" y="63"/>
                  <a:pt x="171710" y="0"/>
                  <a:pt x="171615" y="0"/>
                </a:cubicBezTo>
                <a:close/>
                <a:moveTo>
                  <a:pt x="172407" y="0"/>
                </a:moveTo>
                <a:cubicBezTo>
                  <a:pt x="172312" y="0"/>
                  <a:pt x="172249" y="63"/>
                  <a:pt x="172249" y="158"/>
                </a:cubicBezTo>
                <a:cubicBezTo>
                  <a:pt x="172249" y="222"/>
                  <a:pt x="172312" y="285"/>
                  <a:pt x="172407" y="285"/>
                </a:cubicBezTo>
                <a:lnTo>
                  <a:pt x="173199" y="285"/>
                </a:lnTo>
                <a:cubicBezTo>
                  <a:pt x="173294" y="285"/>
                  <a:pt x="173357" y="222"/>
                  <a:pt x="173357" y="158"/>
                </a:cubicBezTo>
                <a:cubicBezTo>
                  <a:pt x="173357" y="63"/>
                  <a:pt x="173294" y="0"/>
                  <a:pt x="173199" y="0"/>
                </a:cubicBezTo>
                <a:close/>
                <a:moveTo>
                  <a:pt x="173990" y="0"/>
                </a:moveTo>
                <a:cubicBezTo>
                  <a:pt x="173895" y="0"/>
                  <a:pt x="173832" y="63"/>
                  <a:pt x="173832" y="158"/>
                </a:cubicBezTo>
                <a:cubicBezTo>
                  <a:pt x="173832" y="222"/>
                  <a:pt x="173895" y="285"/>
                  <a:pt x="173990" y="285"/>
                </a:cubicBezTo>
                <a:lnTo>
                  <a:pt x="174782" y="285"/>
                </a:lnTo>
                <a:cubicBezTo>
                  <a:pt x="174877" y="285"/>
                  <a:pt x="174940" y="222"/>
                  <a:pt x="174940" y="158"/>
                </a:cubicBezTo>
                <a:cubicBezTo>
                  <a:pt x="174940" y="63"/>
                  <a:pt x="174877" y="0"/>
                  <a:pt x="174782" y="0"/>
                </a:cubicBezTo>
                <a:close/>
                <a:moveTo>
                  <a:pt x="175574" y="0"/>
                </a:moveTo>
                <a:cubicBezTo>
                  <a:pt x="175479" y="0"/>
                  <a:pt x="175416" y="63"/>
                  <a:pt x="175416" y="158"/>
                </a:cubicBezTo>
                <a:cubicBezTo>
                  <a:pt x="175416" y="222"/>
                  <a:pt x="175479" y="285"/>
                  <a:pt x="175574" y="285"/>
                </a:cubicBezTo>
                <a:lnTo>
                  <a:pt x="176366" y="285"/>
                </a:lnTo>
                <a:cubicBezTo>
                  <a:pt x="176461" y="285"/>
                  <a:pt x="176524" y="222"/>
                  <a:pt x="176524" y="158"/>
                </a:cubicBezTo>
                <a:cubicBezTo>
                  <a:pt x="176524" y="63"/>
                  <a:pt x="176429" y="0"/>
                  <a:pt x="176366" y="0"/>
                </a:cubicBezTo>
                <a:close/>
                <a:moveTo>
                  <a:pt x="177157" y="0"/>
                </a:moveTo>
                <a:cubicBezTo>
                  <a:pt x="177062" y="0"/>
                  <a:pt x="176999" y="63"/>
                  <a:pt x="176999" y="158"/>
                </a:cubicBezTo>
                <a:cubicBezTo>
                  <a:pt x="176999" y="222"/>
                  <a:pt x="177062" y="285"/>
                  <a:pt x="177157" y="285"/>
                </a:cubicBezTo>
                <a:lnTo>
                  <a:pt x="177949" y="285"/>
                </a:lnTo>
                <a:cubicBezTo>
                  <a:pt x="178012" y="285"/>
                  <a:pt x="178107" y="222"/>
                  <a:pt x="178107" y="158"/>
                </a:cubicBezTo>
                <a:cubicBezTo>
                  <a:pt x="178107" y="63"/>
                  <a:pt x="178012" y="0"/>
                  <a:pt x="177949" y="0"/>
                </a:cubicBezTo>
                <a:close/>
                <a:moveTo>
                  <a:pt x="178741" y="0"/>
                </a:moveTo>
                <a:cubicBezTo>
                  <a:pt x="178646" y="0"/>
                  <a:pt x="178582" y="63"/>
                  <a:pt x="178582" y="158"/>
                </a:cubicBezTo>
                <a:cubicBezTo>
                  <a:pt x="178582" y="222"/>
                  <a:pt x="178646" y="285"/>
                  <a:pt x="178741" y="285"/>
                </a:cubicBezTo>
                <a:lnTo>
                  <a:pt x="179532" y="285"/>
                </a:lnTo>
                <a:cubicBezTo>
                  <a:pt x="179596" y="285"/>
                  <a:pt x="179691" y="222"/>
                  <a:pt x="179691" y="158"/>
                </a:cubicBezTo>
                <a:cubicBezTo>
                  <a:pt x="179691" y="63"/>
                  <a:pt x="179596" y="0"/>
                  <a:pt x="179532" y="0"/>
                </a:cubicBezTo>
                <a:close/>
                <a:moveTo>
                  <a:pt x="180324" y="0"/>
                </a:moveTo>
                <a:cubicBezTo>
                  <a:pt x="180229" y="0"/>
                  <a:pt x="180166" y="63"/>
                  <a:pt x="180166" y="158"/>
                </a:cubicBezTo>
                <a:cubicBezTo>
                  <a:pt x="180166" y="222"/>
                  <a:pt x="180229" y="285"/>
                  <a:pt x="180324" y="285"/>
                </a:cubicBezTo>
                <a:lnTo>
                  <a:pt x="181116" y="285"/>
                </a:lnTo>
                <a:cubicBezTo>
                  <a:pt x="181179" y="285"/>
                  <a:pt x="181243" y="222"/>
                  <a:pt x="181243" y="158"/>
                </a:cubicBezTo>
                <a:cubicBezTo>
                  <a:pt x="181243" y="63"/>
                  <a:pt x="181179" y="0"/>
                  <a:pt x="181116" y="0"/>
                </a:cubicBezTo>
                <a:close/>
                <a:moveTo>
                  <a:pt x="181908" y="0"/>
                </a:moveTo>
                <a:cubicBezTo>
                  <a:pt x="181813" y="0"/>
                  <a:pt x="181749" y="63"/>
                  <a:pt x="181749" y="158"/>
                </a:cubicBezTo>
                <a:cubicBezTo>
                  <a:pt x="181749" y="222"/>
                  <a:pt x="181813" y="285"/>
                  <a:pt x="181908" y="285"/>
                </a:cubicBezTo>
                <a:lnTo>
                  <a:pt x="182699" y="285"/>
                </a:lnTo>
                <a:cubicBezTo>
                  <a:pt x="182763" y="285"/>
                  <a:pt x="182826" y="222"/>
                  <a:pt x="182826" y="158"/>
                </a:cubicBezTo>
                <a:cubicBezTo>
                  <a:pt x="182826" y="63"/>
                  <a:pt x="182763" y="0"/>
                  <a:pt x="182699" y="0"/>
                </a:cubicBezTo>
                <a:close/>
                <a:moveTo>
                  <a:pt x="183459" y="0"/>
                </a:moveTo>
                <a:cubicBezTo>
                  <a:pt x="183396" y="0"/>
                  <a:pt x="183333" y="63"/>
                  <a:pt x="183333" y="158"/>
                </a:cubicBezTo>
                <a:cubicBezTo>
                  <a:pt x="183333" y="222"/>
                  <a:pt x="183396" y="285"/>
                  <a:pt x="183459" y="285"/>
                </a:cubicBezTo>
                <a:lnTo>
                  <a:pt x="184251" y="285"/>
                </a:lnTo>
                <a:cubicBezTo>
                  <a:pt x="184346" y="285"/>
                  <a:pt x="184410" y="222"/>
                  <a:pt x="184410" y="158"/>
                </a:cubicBezTo>
                <a:cubicBezTo>
                  <a:pt x="184410" y="63"/>
                  <a:pt x="184346" y="0"/>
                  <a:pt x="184251" y="0"/>
                </a:cubicBezTo>
                <a:close/>
                <a:moveTo>
                  <a:pt x="185043" y="0"/>
                </a:moveTo>
                <a:cubicBezTo>
                  <a:pt x="184980" y="0"/>
                  <a:pt x="184916" y="63"/>
                  <a:pt x="184916" y="158"/>
                </a:cubicBezTo>
                <a:cubicBezTo>
                  <a:pt x="184916" y="222"/>
                  <a:pt x="184980" y="285"/>
                  <a:pt x="185043" y="285"/>
                </a:cubicBezTo>
                <a:lnTo>
                  <a:pt x="185835" y="285"/>
                </a:lnTo>
                <a:cubicBezTo>
                  <a:pt x="185930" y="285"/>
                  <a:pt x="185993" y="222"/>
                  <a:pt x="185993" y="158"/>
                </a:cubicBezTo>
                <a:cubicBezTo>
                  <a:pt x="185993" y="63"/>
                  <a:pt x="185930" y="0"/>
                  <a:pt x="185835" y="0"/>
                </a:cubicBezTo>
                <a:close/>
                <a:moveTo>
                  <a:pt x="186626" y="0"/>
                </a:moveTo>
                <a:cubicBezTo>
                  <a:pt x="186563" y="0"/>
                  <a:pt x="186500" y="63"/>
                  <a:pt x="186500" y="158"/>
                </a:cubicBezTo>
                <a:cubicBezTo>
                  <a:pt x="186500" y="222"/>
                  <a:pt x="186563" y="285"/>
                  <a:pt x="186626" y="285"/>
                </a:cubicBezTo>
                <a:lnTo>
                  <a:pt x="187418" y="285"/>
                </a:lnTo>
                <a:cubicBezTo>
                  <a:pt x="187513" y="285"/>
                  <a:pt x="187576" y="222"/>
                  <a:pt x="187576" y="158"/>
                </a:cubicBezTo>
                <a:cubicBezTo>
                  <a:pt x="187576" y="63"/>
                  <a:pt x="187513" y="0"/>
                  <a:pt x="187418" y="0"/>
                </a:cubicBezTo>
                <a:close/>
                <a:moveTo>
                  <a:pt x="188210" y="0"/>
                </a:moveTo>
                <a:cubicBezTo>
                  <a:pt x="188146" y="0"/>
                  <a:pt x="188051" y="63"/>
                  <a:pt x="188051" y="158"/>
                </a:cubicBezTo>
                <a:cubicBezTo>
                  <a:pt x="188051" y="222"/>
                  <a:pt x="188146" y="285"/>
                  <a:pt x="188210" y="285"/>
                </a:cubicBezTo>
                <a:lnTo>
                  <a:pt x="189002" y="285"/>
                </a:lnTo>
                <a:cubicBezTo>
                  <a:pt x="189097" y="285"/>
                  <a:pt x="189160" y="222"/>
                  <a:pt x="189160" y="158"/>
                </a:cubicBezTo>
                <a:cubicBezTo>
                  <a:pt x="189160" y="63"/>
                  <a:pt x="189097" y="0"/>
                  <a:pt x="189002" y="0"/>
                </a:cubicBezTo>
                <a:close/>
                <a:moveTo>
                  <a:pt x="189793" y="0"/>
                </a:moveTo>
                <a:cubicBezTo>
                  <a:pt x="189698" y="0"/>
                  <a:pt x="189635" y="63"/>
                  <a:pt x="189635" y="158"/>
                </a:cubicBezTo>
                <a:cubicBezTo>
                  <a:pt x="189635" y="222"/>
                  <a:pt x="189698" y="285"/>
                  <a:pt x="189793" y="285"/>
                </a:cubicBezTo>
                <a:lnTo>
                  <a:pt x="190585" y="285"/>
                </a:lnTo>
                <a:cubicBezTo>
                  <a:pt x="190680" y="285"/>
                  <a:pt x="190743" y="222"/>
                  <a:pt x="190743" y="158"/>
                </a:cubicBezTo>
                <a:cubicBezTo>
                  <a:pt x="190743" y="63"/>
                  <a:pt x="190680" y="0"/>
                  <a:pt x="190585" y="0"/>
                </a:cubicBezTo>
                <a:close/>
                <a:moveTo>
                  <a:pt x="191377" y="0"/>
                </a:moveTo>
                <a:cubicBezTo>
                  <a:pt x="191282" y="0"/>
                  <a:pt x="191218" y="63"/>
                  <a:pt x="191218" y="158"/>
                </a:cubicBezTo>
                <a:cubicBezTo>
                  <a:pt x="191218" y="222"/>
                  <a:pt x="191282" y="285"/>
                  <a:pt x="191377" y="285"/>
                </a:cubicBezTo>
                <a:lnTo>
                  <a:pt x="192168" y="285"/>
                </a:lnTo>
                <a:cubicBezTo>
                  <a:pt x="192263" y="285"/>
                  <a:pt x="192327" y="222"/>
                  <a:pt x="192327" y="158"/>
                </a:cubicBezTo>
                <a:cubicBezTo>
                  <a:pt x="192327" y="63"/>
                  <a:pt x="192263" y="0"/>
                  <a:pt x="192168" y="0"/>
                </a:cubicBezTo>
                <a:close/>
                <a:moveTo>
                  <a:pt x="192960" y="0"/>
                </a:moveTo>
                <a:cubicBezTo>
                  <a:pt x="192865" y="0"/>
                  <a:pt x="192802" y="63"/>
                  <a:pt x="192802" y="158"/>
                </a:cubicBezTo>
                <a:cubicBezTo>
                  <a:pt x="192802" y="222"/>
                  <a:pt x="192865" y="285"/>
                  <a:pt x="192960" y="285"/>
                </a:cubicBezTo>
                <a:lnTo>
                  <a:pt x="193752" y="285"/>
                </a:lnTo>
                <a:cubicBezTo>
                  <a:pt x="193815" y="285"/>
                  <a:pt x="193910" y="222"/>
                  <a:pt x="193910" y="158"/>
                </a:cubicBezTo>
                <a:cubicBezTo>
                  <a:pt x="193910" y="63"/>
                  <a:pt x="193847" y="0"/>
                  <a:pt x="193752" y="0"/>
                </a:cubicBezTo>
                <a:close/>
                <a:moveTo>
                  <a:pt x="194544" y="0"/>
                </a:moveTo>
                <a:cubicBezTo>
                  <a:pt x="194449" y="0"/>
                  <a:pt x="194385" y="63"/>
                  <a:pt x="194385" y="158"/>
                </a:cubicBezTo>
                <a:cubicBezTo>
                  <a:pt x="194385" y="222"/>
                  <a:pt x="194449" y="285"/>
                  <a:pt x="194544" y="285"/>
                </a:cubicBezTo>
                <a:lnTo>
                  <a:pt x="195335" y="285"/>
                </a:lnTo>
                <a:cubicBezTo>
                  <a:pt x="195399" y="285"/>
                  <a:pt x="195494" y="222"/>
                  <a:pt x="195494" y="158"/>
                </a:cubicBezTo>
                <a:cubicBezTo>
                  <a:pt x="195494" y="63"/>
                  <a:pt x="195399" y="0"/>
                  <a:pt x="195335" y="0"/>
                </a:cubicBezTo>
                <a:close/>
                <a:moveTo>
                  <a:pt x="196127" y="0"/>
                </a:moveTo>
                <a:cubicBezTo>
                  <a:pt x="196032" y="0"/>
                  <a:pt x="195969" y="63"/>
                  <a:pt x="195969" y="158"/>
                </a:cubicBezTo>
                <a:cubicBezTo>
                  <a:pt x="195969" y="222"/>
                  <a:pt x="196032" y="285"/>
                  <a:pt x="196127" y="285"/>
                </a:cubicBezTo>
                <a:lnTo>
                  <a:pt x="196919" y="285"/>
                </a:lnTo>
                <a:cubicBezTo>
                  <a:pt x="196982" y="285"/>
                  <a:pt x="197045" y="222"/>
                  <a:pt x="197045" y="158"/>
                </a:cubicBezTo>
                <a:cubicBezTo>
                  <a:pt x="197045" y="63"/>
                  <a:pt x="196982" y="0"/>
                  <a:pt x="196919" y="0"/>
                </a:cubicBezTo>
                <a:close/>
                <a:moveTo>
                  <a:pt x="197711" y="0"/>
                </a:moveTo>
                <a:cubicBezTo>
                  <a:pt x="197616" y="0"/>
                  <a:pt x="197552" y="63"/>
                  <a:pt x="197552" y="158"/>
                </a:cubicBezTo>
                <a:cubicBezTo>
                  <a:pt x="197552" y="222"/>
                  <a:pt x="197616" y="285"/>
                  <a:pt x="197711" y="285"/>
                </a:cubicBezTo>
                <a:lnTo>
                  <a:pt x="198502" y="285"/>
                </a:lnTo>
                <a:cubicBezTo>
                  <a:pt x="198566" y="285"/>
                  <a:pt x="198629" y="222"/>
                  <a:pt x="198629" y="158"/>
                </a:cubicBezTo>
                <a:cubicBezTo>
                  <a:pt x="198629" y="63"/>
                  <a:pt x="198566" y="0"/>
                  <a:pt x="198502" y="0"/>
                </a:cubicBezTo>
                <a:close/>
                <a:moveTo>
                  <a:pt x="199294" y="0"/>
                </a:moveTo>
                <a:cubicBezTo>
                  <a:pt x="199199" y="0"/>
                  <a:pt x="199136" y="63"/>
                  <a:pt x="199136" y="158"/>
                </a:cubicBezTo>
                <a:cubicBezTo>
                  <a:pt x="199136" y="222"/>
                  <a:pt x="199199" y="285"/>
                  <a:pt x="199294" y="285"/>
                </a:cubicBezTo>
                <a:lnTo>
                  <a:pt x="200086" y="285"/>
                </a:lnTo>
                <a:cubicBezTo>
                  <a:pt x="200149" y="285"/>
                  <a:pt x="200212" y="222"/>
                  <a:pt x="200212" y="158"/>
                </a:cubicBezTo>
                <a:cubicBezTo>
                  <a:pt x="200212" y="63"/>
                  <a:pt x="200149" y="0"/>
                  <a:pt x="200086" y="0"/>
                </a:cubicBezTo>
                <a:close/>
                <a:moveTo>
                  <a:pt x="200846" y="0"/>
                </a:moveTo>
                <a:cubicBezTo>
                  <a:pt x="200782" y="0"/>
                  <a:pt x="200719" y="63"/>
                  <a:pt x="200719" y="158"/>
                </a:cubicBezTo>
                <a:cubicBezTo>
                  <a:pt x="200719" y="222"/>
                  <a:pt x="200782" y="285"/>
                  <a:pt x="200846" y="285"/>
                </a:cubicBezTo>
                <a:lnTo>
                  <a:pt x="201637" y="285"/>
                </a:lnTo>
                <a:cubicBezTo>
                  <a:pt x="201733" y="285"/>
                  <a:pt x="201796" y="222"/>
                  <a:pt x="201796" y="158"/>
                </a:cubicBezTo>
                <a:cubicBezTo>
                  <a:pt x="201796" y="63"/>
                  <a:pt x="201733" y="0"/>
                  <a:pt x="201637" y="0"/>
                </a:cubicBezTo>
                <a:close/>
                <a:moveTo>
                  <a:pt x="202429" y="0"/>
                </a:moveTo>
                <a:cubicBezTo>
                  <a:pt x="202366" y="0"/>
                  <a:pt x="202303" y="63"/>
                  <a:pt x="202303" y="158"/>
                </a:cubicBezTo>
                <a:cubicBezTo>
                  <a:pt x="202303" y="222"/>
                  <a:pt x="202366" y="285"/>
                  <a:pt x="202429" y="285"/>
                </a:cubicBezTo>
                <a:lnTo>
                  <a:pt x="203221" y="285"/>
                </a:lnTo>
                <a:cubicBezTo>
                  <a:pt x="203316" y="285"/>
                  <a:pt x="203379" y="222"/>
                  <a:pt x="203379" y="158"/>
                </a:cubicBezTo>
                <a:cubicBezTo>
                  <a:pt x="203379" y="63"/>
                  <a:pt x="203316" y="0"/>
                  <a:pt x="203221" y="0"/>
                </a:cubicBezTo>
                <a:close/>
                <a:moveTo>
                  <a:pt x="204013" y="0"/>
                </a:moveTo>
                <a:cubicBezTo>
                  <a:pt x="203949" y="0"/>
                  <a:pt x="203886" y="63"/>
                  <a:pt x="203886" y="158"/>
                </a:cubicBezTo>
                <a:cubicBezTo>
                  <a:pt x="203886" y="222"/>
                  <a:pt x="203949" y="285"/>
                  <a:pt x="204013" y="285"/>
                </a:cubicBezTo>
                <a:lnTo>
                  <a:pt x="204804" y="285"/>
                </a:lnTo>
                <a:cubicBezTo>
                  <a:pt x="204899" y="285"/>
                  <a:pt x="204963" y="222"/>
                  <a:pt x="204963" y="158"/>
                </a:cubicBezTo>
                <a:cubicBezTo>
                  <a:pt x="204963" y="63"/>
                  <a:pt x="204899" y="0"/>
                  <a:pt x="204804" y="0"/>
                </a:cubicBezTo>
                <a:close/>
                <a:moveTo>
                  <a:pt x="205596" y="0"/>
                </a:moveTo>
                <a:cubicBezTo>
                  <a:pt x="205501" y="0"/>
                  <a:pt x="205438" y="63"/>
                  <a:pt x="205438" y="158"/>
                </a:cubicBezTo>
                <a:cubicBezTo>
                  <a:pt x="205438" y="222"/>
                  <a:pt x="205501" y="285"/>
                  <a:pt x="205596" y="285"/>
                </a:cubicBezTo>
                <a:lnTo>
                  <a:pt x="206388" y="285"/>
                </a:lnTo>
                <a:cubicBezTo>
                  <a:pt x="206483" y="285"/>
                  <a:pt x="206546" y="222"/>
                  <a:pt x="206546" y="158"/>
                </a:cubicBezTo>
                <a:cubicBezTo>
                  <a:pt x="206546" y="63"/>
                  <a:pt x="206483" y="0"/>
                  <a:pt x="206388" y="0"/>
                </a:cubicBezTo>
                <a:close/>
                <a:moveTo>
                  <a:pt x="207180" y="0"/>
                </a:moveTo>
                <a:cubicBezTo>
                  <a:pt x="207085" y="0"/>
                  <a:pt x="207021" y="63"/>
                  <a:pt x="207021" y="158"/>
                </a:cubicBezTo>
                <a:cubicBezTo>
                  <a:pt x="207021" y="222"/>
                  <a:pt x="207085" y="285"/>
                  <a:pt x="207180" y="285"/>
                </a:cubicBezTo>
                <a:lnTo>
                  <a:pt x="207971" y="285"/>
                </a:lnTo>
                <a:cubicBezTo>
                  <a:pt x="208066" y="285"/>
                  <a:pt x="208130" y="222"/>
                  <a:pt x="208130" y="158"/>
                </a:cubicBezTo>
                <a:cubicBezTo>
                  <a:pt x="208130" y="63"/>
                  <a:pt x="208066" y="0"/>
                  <a:pt x="207971" y="0"/>
                </a:cubicBezTo>
                <a:close/>
                <a:moveTo>
                  <a:pt x="208763" y="0"/>
                </a:moveTo>
                <a:cubicBezTo>
                  <a:pt x="208668" y="0"/>
                  <a:pt x="208605" y="63"/>
                  <a:pt x="208605" y="158"/>
                </a:cubicBezTo>
                <a:cubicBezTo>
                  <a:pt x="208605" y="222"/>
                  <a:pt x="208668" y="285"/>
                  <a:pt x="208763" y="285"/>
                </a:cubicBezTo>
                <a:lnTo>
                  <a:pt x="209555" y="285"/>
                </a:lnTo>
                <a:cubicBezTo>
                  <a:pt x="209650" y="285"/>
                  <a:pt x="209713" y="222"/>
                  <a:pt x="209713" y="158"/>
                </a:cubicBezTo>
                <a:cubicBezTo>
                  <a:pt x="209713" y="63"/>
                  <a:pt x="209650" y="0"/>
                  <a:pt x="209555" y="0"/>
                </a:cubicBezTo>
                <a:close/>
                <a:moveTo>
                  <a:pt x="210346" y="0"/>
                </a:moveTo>
                <a:cubicBezTo>
                  <a:pt x="210251" y="0"/>
                  <a:pt x="210188" y="63"/>
                  <a:pt x="210188" y="158"/>
                </a:cubicBezTo>
                <a:cubicBezTo>
                  <a:pt x="210188" y="222"/>
                  <a:pt x="210251" y="285"/>
                  <a:pt x="210346" y="285"/>
                </a:cubicBezTo>
                <a:lnTo>
                  <a:pt x="211138" y="285"/>
                </a:lnTo>
                <a:cubicBezTo>
                  <a:pt x="211202" y="285"/>
                  <a:pt x="211297" y="222"/>
                  <a:pt x="211297" y="158"/>
                </a:cubicBezTo>
                <a:cubicBezTo>
                  <a:pt x="211297" y="63"/>
                  <a:pt x="211233" y="0"/>
                  <a:pt x="211138" y="0"/>
                </a:cubicBezTo>
                <a:close/>
                <a:moveTo>
                  <a:pt x="211930" y="0"/>
                </a:moveTo>
                <a:cubicBezTo>
                  <a:pt x="211835" y="0"/>
                  <a:pt x="211772" y="63"/>
                  <a:pt x="211772" y="158"/>
                </a:cubicBezTo>
                <a:cubicBezTo>
                  <a:pt x="211772" y="222"/>
                  <a:pt x="211835" y="285"/>
                  <a:pt x="211930" y="285"/>
                </a:cubicBezTo>
                <a:lnTo>
                  <a:pt x="212722" y="285"/>
                </a:lnTo>
                <a:cubicBezTo>
                  <a:pt x="212785" y="285"/>
                  <a:pt x="212880" y="222"/>
                  <a:pt x="212880" y="158"/>
                </a:cubicBezTo>
                <a:cubicBezTo>
                  <a:pt x="212880" y="63"/>
                  <a:pt x="212785" y="0"/>
                  <a:pt x="212722" y="0"/>
                </a:cubicBezTo>
                <a:close/>
                <a:moveTo>
                  <a:pt x="213513" y="0"/>
                </a:moveTo>
                <a:cubicBezTo>
                  <a:pt x="213418" y="0"/>
                  <a:pt x="213355" y="63"/>
                  <a:pt x="213355" y="158"/>
                </a:cubicBezTo>
                <a:cubicBezTo>
                  <a:pt x="213355" y="222"/>
                  <a:pt x="213418" y="285"/>
                  <a:pt x="213513" y="285"/>
                </a:cubicBezTo>
                <a:lnTo>
                  <a:pt x="214305" y="285"/>
                </a:lnTo>
                <a:cubicBezTo>
                  <a:pt x="214368" y="285"/>
                  <a:pt x="214432" y="222"/>
                  <a:pt x="214432" y="158"/>
                </a:cubicBezTo>
                <a:cubicBezTo>
                  <a:pt x="214432" y="63"/>
                  <a:pt x="214368" y="0"/>
                  <a:pt x="214305" y="0"/>
                </a:cubicBezTo>
                <a:close/>
                <a:moveTo>
                  <a:pt x="215097" y="0"/>
                </a:moveTo>
                <a:cubicBezTo>
                  <a:pt x="215002" y="0"/>
                  <a:pt x="214939" y="63"/>
                  <a:pt x="214939" y="158"/>
                </a:cubicBezTo>
                <a:cubicBezTo>
                  <a:pt x="214939" y="222"/>
                  <a:pt x="215002" y="285"/>
                  <a:pt x="215097" y="285"/>
                </a:cubicBezTo>
                <a:lnTo>
                  <a:pt x="215889" y="285"/>
                </a:lnTo>
                <a:cubicBezTo>
                  <a:pt x="215952" y="285"/>
                  <a:pt x="216015" y="222"/>
                  <a:pt x="216015" y="158"/>
                </a:cubicBezTo>
                <a:cubicBezTo>
                  <a:pt x="216015" y="63"/>
                  <a:pt x="215952" y="0"/>
                  <a:pt x="215889" y="0"/>
                </a:cubicBezTo>
                <a:close/>
                <a:moveTo>
                  <a:pt x="216680" y="0"/>
                </a:moveTo>
                <a:cubicBezTo>
                  <a:pt x="216585" y="0"/>
                  <a:pt x="216522" y="63"/>
                  <a:pt x="216522" y="158"/>
                </a:cubicBezTo>
                <a:cubicBezTo>
                  <a:pt x="216522" y="222"/>
                  <a:pt x="216585" y="285"/>
                  <a:pt x="216680" y="285"/>
                </a:cubicBezTo>
                <a:lnTo>
                  <a:pt x="217472" y="285"/>
                </a:lnTo>
                <a:cubicBezTo>
                  <a:pt x="217535" y="285"/>
                  <a:pt x="217599" y="222"/>
                  <a:pt x="217599" y="158"/>
                </a:cubicBezTo>
                <a:cubicBezTo>
                  <a:pt x="217599" y="63"/>
                  <a:pt x="217535" y="0"/>
                  <a:pt x="217472" y="0"/>
                </a:cubicBezTo>
                <a:close/>
                <a:moveTo>
                  <a:pt x="218232" y="0"/>
                </a:moveTo>
                <a:cubicBezTo>
                  <a:pt x="218169" y="0"/>
                  <a:pt x="218105" y="63"/>
                  <a:pt x="218105" y="158"/>
                </a:cubicBezTo>
                <a:cubicBezTo>
                  <a:pt x="218105" y="222"/>
                  <a:pt x="218169" y="285"/>
                  <a:pt x="218232" y="285"/>
                </a:cubicBezTo>
                <a:lnTo>
                  <a:pt x="219024" y="285"/>
                </a:lnTo>
                <a:cubicBezTo>
                  <a:pt x="219119" y="285"/>
                  <a:pt x="219182" y="222"/>
                  <a:pt x="219182" y="158"/>
                </a:cubicBezTo>
                <a:cubicBezTo>
                  <a:pt x="219182" y="63"/>
                  <a:pt x="219119" y="0"/>
                  <a:pt x="219024" y="0"/>
                </a:cubicBezTo>
                <a:close/>
                <a:moveTo>
                  <a:pt x="219816" y="0"/>
                </a:moveTo>
                <a:cubicBezTo>
                  <a:pt x="219752" y="0"/>
                  <a:pt x="219689" y="63"/>
                  <a:pt x="219689" y="158"/>
                </a:cubicBezTo>
                <a:cubicBezTo>
                  <a:pt x="219689" y="222"/>
                  <a:pt x="219752" y="285"/>
                  <a:pt x="219816" y="285"/>
                </a:cubicBezTo>
                <a:lnTo>
                  <a:pt x="220607" y="285"/>
                </a:lnTo>
                <a:cubicBezTo>
                  <a:pt x="220702" y="285"/>
                  <a:pt x="220766" y="222"/>
                  <a:pt x="220766" y="158"/>
                </a:cubicBezTo>
                <a:cubicBezTo>
                  <a:pt x="220766" y="63"/>
                  <a:pt x="220702" y="0"/>
                  <a:pt x="220607" y="0"/>
                </a:cubicBezTo>
                <a:close/>
                <a:moveTo>
                  <a:pt x="221399" y="0"/>
                </a:moveTo>
                <a:cubicBezTo>
                  <a:pt x="221304" y="0"/>
                  <a:pt x="221241" y="63"/>
                  <a:pt x="221241" y="158"/>
                </a:cubicBezTo>
                <a:cubicBezTo>
                  <a:pt x="221241" y="222"/>
                  <a:pt x="221304" y="285"/>
                  <a:pt x="221399" y="285"/>
                </a:cubicBezTo>
                <a:lnTo>
                  <a:pt x="222191" y="285"/>
                </a:lnTo>
                <a:cubicBezTo>
                  <a:pt x="222286" y="285"/>
                  <a:pt x="222349" y="222"/>
                  <a:pt x="222349" y="158"/>
                </a:cubicBezTo>
                <a:cubicBezTo>
                  <a:pt x="222349" y="63"/>
                  <a:pt x="222286" y="0"/>
                  <a:pt x="222191" y="0"/>
                </a:cubicBezTo>
                <a:close/>
                <a:moveTo>
                  <a:pt x="222982" y="0"/>
                </a:moveTo>
                <a:cubicBezTo>
                  <a:pt x="222887" y="0"/>
                  <a:pt x="222824" y="63"/>
                  <a:pt x="222824" y="158"/>
                </a:cubicBezTo>
                <a:cubicBezTo>
                  <a:pt x="222824" y="222"/>
                  <a:pt x="222887" y="285"/>
                  <a:pt x="222982" y="285"/>
                </a:cubicBezTo>
                <a:lnTo>
                  <a:pt x="223774" y="285"/>
                </a:lnTo>
                <a:cubicBezTo>
                  <a:pt x="223869" y="285"/>
                  <a:pt x="223933" y="222"/>
                  <a:pt x="223933" y="158"/>
                </a:cubicBezTo>
                <a:cubicBezTo>
                  <a:pt x="223933" y="63"/>
                  <a:pt x="223869" y="0"/>
                  <a:pt x="223774" y="0"/>
                </a:cubicBezTo>
                <a:close/>
                <a:moveTo>
                  <a:pt x="224566" y="0"/>
                </a:moveTo>
                <a:cubicBezTo>
                  <a:pt x="224471" y="0"/>
                  <a:pt x="224408" y="63"/>
                  <a:pt x="224408" y="158"/>
                </a:cubicBezTo>
                <a:cubicBezTo>
                  <a:pt x="224408" y="222"/>
                  <a:pt x="224471" y="285"/>
                  <a:pt x="224566" y="285"/>
                </a:cubicBezTo>
                <a:lnTo>
                  <a:pt x="225358" y="285"/>
                </a:lnTo>
                <a:cubicBezTo>
                  <a:pt x="225453" y="285"/>
                  <a:pt x="225516" y="222"/>
                  <a:pt x="225516" y="158"/>
                </a:cubicBezTo>
                <a:cubicBezTo>
                  <a:pt x="225516" y="63"/>
                  <a:pt x="225453" y="0"/>
                  <a:pt x="225358" y="0"/>
                </a:cubicBezTo>
                <a:close/>
                <a:moveTo>
                  <a:pt x="226149" y="0"/>
                </a:moveTo>
                <a:cubicBezTo>
                  <a:pt x="226054" y="0"/>
                  <a:pt x="225991" y="63"/>
                  <a:pt x="225991" y="158"/>
                </a:cubicBezTo>
                <a:cubicBezTo>
                  <a:pt x="225991" y="222"/>
                  <a:pt x="226054" y="285"/>
                  <a:pt x="226149" y="285"/>
                </a:cubicBezTo>
                <a:lnTo>
                  <a:pt x="226941" y="285"/>
                </a:lnTo>
                <a:cubicBezTo>
                  <a:pt x="227036" y="285"/>
                  <a:pt x="227099" y="222"/>
                  <a:pt x="227099" y="158"/>
                </a:cubicBezTo>
                <a:cubicBezTo>
                  <a:pt x="227099" y="63"/>
                  <a:pt x="227036" y="0"/>
                  <a:pt x="226941" y="0"/>
                </a:cubicBezTo>
                <a:close/>
                <a:moveTo>
                  <a:pt x="227733" y="0"/>
                </a:moveTo>
                <a:cubicBezTo>
                  <a:pt x="227638" y="0"/>
                  <a:pt x="227574" y="63"/>
                  <a:pt x="227574" y="158"/>
                </a:cubicBezTo>
                <a:cubicBezTo>
                  <a:pt x="227574" y="222"/>
                  <a:pt x="227638" y="285"/>
                  <a:pt x="227733" y="285"/>
                </a:cubicBezTo>
                <a:lnTo>
                  <a:pt x="228525" y="285"/>
                </a:lnTo>
                <a:cubicBezTo>
                  <a:pt x="228588" y="285"/>
                  <a:pt x="228683" y="222"/>
                  <a:pt x="228683" y="158"/>
                </a:cubicBezTo>
                <a:cubicBezTo>
                  <a:pt x="228683" y="63"/>
                  <a:pt x="228588" y="0"/>
                  <a:pt x="228525" y="0"/>
                </a:cubicBezTo>
                <a:close/>
                <a:moveTo>
                  <a:pt x="229316" y="0"/>
                </a:moveTo>
                <a:cubicBezTo>
                  <a:pt x="229221" y="0"/>
                  <a:pt x="229158" y="63"/>
                  <a:pt x="229158" y="158"/>
                </a:cubicBezTo>
                <a:cubicBezTo>
                  <a:pt x="229158" y="222"/>
                  <a:pt x="229221" y="285"/>
                  <a:pt x="229316" y="285"/>
                </a:cubicBezTo>
                <a:lnTo>
                  <a:pt x="230108" y="285"/>
                </a:lnTo>
                <a:cubicBezTo>
                  <a:pt x="230171" y="285"/>
                  <a:pt x="230266" y="222"/>
                  <a:pt x="230266" y="158"/>
                </a:cubicBezTo>
                <a:cubicBezTo>
                  <a:pt x="230266" y="63"/>
                  <a:pt x="230171" y="0"/>
                  <a:pt x="230108" y="0"/>
                </a:cubicBezTo>
                <a:close/>
                <a:moveTo>
                  <a:pt x="230900" y="0"/>
                </a:moveTo>
                <a:cubicBezTo>
                  <a:pt x="230805" y="0"/>
                  <a:pt x="230741" y="63"/>
                  <a:pt x="230741" y="158"/>
                </a:cubicBezTo>
                <a:cubicBezTo>
                  <a:pt x="230741" y="222"/>
                  <a:pt x="230805" y="285"/>
                  <a:pt x="230900" y="285"/>
                </a:cubicBezTo>
                <a:lnTo>
                  <a:pt x="231691" y="285"/>
                </a:lnTo>
                <a:cubicBezTo>
                  <a:pt x="231755" y="285"/>
                  <a:pt x="231818" y="222"/>
                  <a:pt x="231818" y="158"/>
                </a:cubicBezTo>
                <a:cubicBezTo>
                  <a:pt x="231818" y="63"/>
                  <a:pt x="231755" y="0"/>
                  <a:pt x="231691" y="0"/>
                </a:cubicBezTo>
                <a:close/>
                <a:moveTo>
                  <a:pt x="232483" y="0"/>
                </a:moveTo>
                <a:cubicBezTo>
                  <a:pt x="232388" y="0"/>
                  <a:pt x="232325" y="63"/>
                  <a:pt x="232325" y="158"/>
                </a:cubicBezTo>
                <a:cubicBezTo>
                  <a:pt x="232325" y="222"/>
                  <a:pt x="232388" y="285"/>
                  <a:pt x="232483" y="285"/>
                </a:cubicBezTo>
                <a:lnTo>
                  <a:pt x="233275" y="285"/>
                </a:lnTo>
                <a:cubicBezTo>
                  <a:pt x="233338" y="285"/>
                  <a:pt x="233402" y="222"/>
                  <a:pt x="233402" y="158"/>
                </a:cubicBezTo>
                <a:cubicBezTo>
                  <a:pt x="233402" y="63"/>
                  <a:pt x="233338" y="0"/>
                  <a:pt x="233275" y="0"/>
                </a:cubicBezTo>
                <a:close/>
                <a:moveTo>
                  <a:pt x="234035" y="0"/>
                </a:moveTo>
                <a:cubicBezTo>
                  <a:pt x="233972" y="0"/>
                  <a:pt x="233908" y="63"/>
                  <a:pt x="233908" y="158"/>
                </a:cubicBezTo>
                <a:cubicBezTo>
                  <a:pt x="233908" y="222"/>
                  <a:pt x="233972" y="285"/>
                  <a:pt x="234035" y="285"/>
                </a:cubicBezTo>
                <a:lnTo>
                  <a:pt x="234827" y="285"/>
                </a:lnTo>
                <a:cubicBezTo>
                  <a:pt x="234922" y="285"/>
                  <a:pt x="234985" y="222"/>
                  <a:pt x="234985" y="158"/>
                </a:cubicBezTo>
                <a:cubicBezTo>
                  <a:pt x="234985" y="63"/>
                  <a:pt x="234922" y="0"/>
                  <a:pt x="234827" y="0"/>
                </a:cubicBezTo>
                <a:close/>
                <a:moveTo>
                  <a:pt x="235618" y="0"/>
                </a:moveTo>
                <a:cubicBezTo>
                  <a:pt x="235555" y="0"/>
                  <a:pt x="235492" y="63"/>
                  <a:pt x="235492" y="158"/>
                </a:cubicBezTo>
                <a:cubicBezTo>
                  <a:pt x="235492" y="222"/>
                  <a:pt x="235555" y="285"/>
                  <a:pt x="235618" y="285"/>
                </a:cubicBezTo>
                <a:lnTo>
                  <a:pt x="236410" y="285"/>
                </a:lnTo>
                <a:cubicBezTo>
                  <a:pt x="236505" y="285"/>
                  <a:pt x="236568" y="222"/>
                  <a:pt x="236568" y="158"/>
                </a:cubicBezTo>
                <a:cubicBezTo>
                  <a:pt x="236568" y="63"/>
                  <a:pt x="236505" y="0"/>
                  <a:pt x="236410" y="0"/>
                </a:cubicBezTo>
                <a:close/>
                <a:moveTo>
                  <a:pt x="237202" y="0"/>
                </a:moveTo>
                <a:cubicBezTo>
                  <a:pt x="237139" y="0"/>
                  <a:pt x="237075" y="63"/>
                  <a:pt x="237075" y="158"/>
                </a:cubicBezTo>
                <a:cubicBezTo>
                  <a:pt x="237075" y="222"/>
                  <a:pt x="237139" y="285"/>
                  <a:pt x="237202" y="285"/>
                </a:cubicBezTo>
                <a:lnTo>
                  <a:pt x="237994" y="285"/>
                </a:lnTo>
                <a:cubicBezTo>
                  <a:pt x="238089" y="285"/>
                  <a:pt x="238152" y="222"/>
                  <a:pt x="238152" y="158"/>
                </a:cubicBezTo>
                <a:cubicBezTo>
                  <a:pt x="238152" y="63"/>
                  <a:pt x="238089" y="0"/>
                  <a:pt x="237994" y="0"/>
                </a:cubicBezTo>
                <a:close/>
                <a:moveTo>
                  <a:pt x="238785" y="0"/>
                </a:moveTo>
                <a:cubicBezTo>
                  <a:pt x="238722" y="0"/>
                  <a:pt x="238627" y="63"/>
                  <a:pt x="238627" y="158"/>
                </a:cubicBezTo>
                <a:cubicBezTo>
                  <a:pt x="238627" y="222"/>
                  <a:pt x="238722" y="285"/>
                  <a:pt x="238785" y="285"/>
                </a:cubicBezTo>
                <a:lnTo>
                  <a:pt x="239577" y="285"/>
                </a:lnTo>
                <a:cubicBezTo>
                  <a:pt x="239672" y="285"/>
                  <a:pt x="239735" y="222"/>
                  <a:pt x="239735" y="158"/>
                </a:cubicBezTo>
                <a:cubicBezTo>
                  <a:pt x="239735" y="63"/>
                  <a:pt x="239672" y="0"/>
                  <a:pt x="239577" y="0"/>
                </a:cubicBezTo>
                <a:close/>
                <a:moveTo>
                  <a:pt x="240369" y="0"/>
                </a:moveTo>
                <a:cubicBezTo>
                  <a:pt x="240274" y="0"/>
                  <a:pt x="240210" y="63"/>
                  <a:pt x="240210" y="158"/>
                </a:cubicBezTo>
                <a:cubicBezTo>
                  <a:pt x="240210" y="222"/>
                  <a:pt x="240274" y="285"/>
                  <a:pt x="240369" y="285"/>
                </a:cubicBezTo>
                <a:lnTo>
                  <a:pt x="241160" y="285"/>
                </a:lnTo>
                <a:cubicBezTo>
                  <a:pt x="241255" y="285"/>
                  <a:pt x="241319" y="222"/>
                  <a:pt x="241319" y="158"/>
                </a:cubicBezTo>
                <a:cubicBezTo>
                  <a:pt x="241319" y="63"/>
                  <a:pt x="241255" y="0"/>
                  <a:pt x="241160" y="0"/>
                </a:cubicBezTo>
                <a:close/>
                <a:moveTo>
                  <a:pt x="241952" y="0"/>
                </a:moveTo>
                <a:cubicBezTo>
                  <a:pt x="241857" y="0"/>
                  <a:pt x="241794" y="63"/>
                  <a:pt x="241794" y="158"/>
                </a:cubicBezTo>
                <a:cubicBezTo>
                  <a:pt x="241794" y="222"/>
                  <a:pt x="241857" y="285"/>
                  <a:pt x="241952" y="285"/>
                </a:cubicBezTo>
                <a:lnTo>
                  <a:pt x="242744" y="285"/>
                </a:lnTo>
                <a:cubicBezTo>
                  <a:pt x="242839" y="285"/>
                  <a:pt x="242902" y="222"/>
                  <a:pt x="242902" y="158"/>
                </a:cubicBezTo>
                <a:cubicBezTo>
                  <a:pt x="242902" y="63"/>
                  <a:pt x="242839" y="0"/>
                  <a:pt x="242744" y="0"/>
                </a:cubicBezTo>
                <a:close/>
                <a:moveTo>
                  <a:pt x="243536" y="0"/>
                </a:moveTo>
                <a:cubicBezTo>
                  <a:pt x="243441" y="0"/>
                  <a:pt x="243377" y="63"/>
                  <a:pt x="243377" y="158"/>
                </a:cubicBezTo>
                <a:cubicBezTo>
                  <a:pt x="243377" y="222"/>
                  <a:pt x="243441" y="285"/>
                  <a:pt x="243536" y="285"/>
                </a:cubicBezTo>
                <a:lnTo>
                  <a:pt x="244327" y="285"/>
                </a:lnTo>
                <a:cubicBezTo>
                  <a:pt x="244422" y="285"/>
                  <a:pt x="244486" y="222"/>
                  <a:pt x="244486" y="158"/>
                </a:cubicBezTo>
                <a:cubicBezTo>
                  <a:pt x="244486" y="63"/>
                  <a:pt x="244422" y="0"/>
                  <a:pt x="244327" y="0"/>
                </a:cubicBezTo>
                <a:close/>
                <a:moveTo>
                  <a:pt x="245119" y="0"/>
                </a:moveTo>
                <a:cubicBezTo>
                  <a:pt x="245024" y="0"/>
                  <a:pt x="244961" y="63"/>
                  <a:pt x="244961" y="158"/>
                </a:cubicBezTo>
                <a:cubicBezTo>
                  <a:pt x="244961" y="222"/>
                  <a:pt x="245024" y="285"/>
                  <a:pt x="245119" y="285"/>
                </a:cubicBezTo>
                <a:lnTo>
                  <a:pt x="245911" y="285"/>
                </a:lnTo>
                <a:cubicBezTo>
                  <a:pt x="245974" y="285"/>
                  <a:pt x="246069" y="222"/>
                  <a:pt x="246069" y="158"/>
                </a:cubicBezTo>
                <a:cubicBezTo>
                  <a:pt x="246069" y="63"/>
                  <a:pt x="245974" y="0"/>
                  <a:pt x="245911" y="0"/>
                </a:cubicBezTo>
                <a:close/>
                <a:moveTo>
                  <a:pt x="246703" y="0"/>
                </a:moveTo>
                <a:cubicBezTo>
                  <a:pt x="246608" y="0"/>
                  <a:pt x="246544" y="63"/>
                  <a:pt x="246544" y="158"/>
                </a:cubicBezTo>
                <a:cubicBezTo>
                  <a:pt x="246544" y="222"/>
                  <a:pt x="246608" y="285"/>
                  <a:pt x="246703" y="285"/>
                </a:cubicBezTo>
                <a:lnTo>
                  <a:pt x="247494" y="285"/>
                </a:lnTo>
                <a:cubicBezTo>
                  <a:pt x="247558" y="285"/>
                  <a:pt x="247621" y="222"/>
                  <a:pt x="247621" y="158"/>
                </a:cubicBezTo>
                <a:cubicBezTo>
                  <a:pt x="247621" y="63"/>
                  <a:pt x="247558" y="0"/>
                  <a:pt x="247494" y="0"/>
                </a:cubicBezTo>
                <a:close/>
                <a:moveTo>
                  <a:pt x="248286" y="0"/>
                </a:moveTo>
                <a:cubicBezTo>
                  <a:pt x="248191" y="0"/>
                  <a:pt x="248128" y="63"/>
                  <a:pt x="248128" y="158"/>
                </a:cubicBezTo>
                <a:cubicBezTo>
                  <a:pt x="248128" y="222"/>
                  <a:pt x="248191" y="285"/>
                  <a:pt x="248286" y="285"/>
                </a:cubicBezTo>
                <a:lnTo>
                  <a:pt x="249078" y="285"/>
                </a:lnTo>
                <a:cubicBezTo>
                  <a:pt x="249141" y="285"/>
                  <a:pt x="249204" y="222"/>
                  <a:pt x="249204" y="158"/>
                </a:cubicBezTo>
                <a:cubicBezTo>
                  <a:pt x="249204" y="63"/>
                  <a:pt x="249141" y="0"/>
                  <a:pt x="249078" y="0"/>
                </a:cubicBezTo>
                <a:close/>
                <a:moveTo>
                  <a:pt x="249838" y="0"/>
                </a:moveTo>
                <a:cubicBezTo>
                  <a:pt x="249774" y="0"/>
                  <a:pt x="249711" y="63"/>
                  <a:pt x="249711" y="158"/>
                </a:cubicBezTo>
                <a:cubicBezTo>
                  <a:pt x="249711" y="222"/>
                  <a:pt x="249774" y="285"/>
                  <a:pt x="249838" y="285"/>
                </a:cubicBezTo>
                <a:lnTo>
                  <a:pt x="250630" y="285"/>
                </a:lnTo>
                <a:cubicBezTo>
                  <a:pt x="250725" y="285"/>
                  <a:pt x="250788" y="222"/>
                  <a:pt x="250788" y="158"/>
                </a:cubicBezTo>
                <a:cubicBezTo>
                  <a:pt x="250788" y="63"/>
                  <a:pt x="250725" y="0"/>
                  <a:pt x="250630" y="0"/>
                </a:cubicBezTo>
                <a:close/>
                <a:moveTo>
                  <a:pt x="251421" y="0"/>
                </a:moveTo>
                <a:cubicBezTo>
                  <a:pt x="251358" y="0"/>
                  <a:pt x="251295" y="63"/>
                  <a:pt x="251295" y="158"/>
                </a:cubicBezTo>
                <a:cubicBezTo>
                  <a:pt x="251295" y="222"/>
                  <a:pt x="251358" y="285"/>
                  <a:pt x="251421" y="285"/>
                </a:cubicBezTo>
                <a:lnTo>
                  <a:pt x="252213" y="285"/>
                </a:lnTo>
                <a:cubicBezTo>
                  <a:pt x="252308" y="285"/>
                  <a:pt x="252371" y="222"/>
                  <a:pt x="252371" y="158"/>
                </a:cubicBezTo>
                <a:cubicBezTo>
                  <a:pt x="252371" y="63"/>
                  <a:pt x="252308" y="0"/>
                  <a:pt x="252213" y="0"/>
                </a:cubicBezTo>
                <a:close/>
                <a:moveTo>
                  <a:pt x="253005" y="0"/>
                </a:moveTo>
                <a:cubicBezTo>
                  <a:pt x="252941" y="0"/>
                  <a:pt x="252878" y="63"/>
                  <a:pt x="252878" y="158"/>
                </a:cubicBezTo>
                <a:cubicBezTo>
                  <a:pt x="252878" y="222"/>
                  <a:pt x="252941" y="285"/>
                  <a:pt x="253005" y="285"/>
                </a:cubicBezTo>
                <a:lnTo>
                  <a:pt x="253796" y="285"/>
                </a:lnTo>
                <a:cubicBezTo>
                  <a:pt x="253891" y="285"/>
                  <a:pt x="253955" y="222"/>
                  <a:pt x="253955" y="158"/>
                </a:cubicBezTo>
                <a:cubicBezTo>
                  <a:pt x="253955" y="63"/>
                  <a:pt x="253891" y="0"/>
                  <a:pt x="253796" y="0"/>
                </a:cubicBezTo>
                <a:close/>
                <a:moveTo>
                  <a:pt x="254588" y="0"/>
                </a:moveTo>
                <a:cubicBezTo>
                  <a:pt x="254525" y="0"/>
                  <a:pt x="254462" y="63"/>
                  <a:pt x="254462" y="158"/>
                </a:cubicBezTo>
                <a:cubicBezTo>
                  <a:pt x="254462" y="222"/>
                  <a:pt x="254525" y="285"/>
                  <a:pt x="254588" y="285"/>
                </a:cubicBezTo>
                <a:lnTo>
                  <a:pt x="255380" y="285"/>
                </a:lnTo>
                <a:cubicBezTo>
                  <a:pt x="255475" y="285"/>
                  <a:pt x="255538" y="222"/>
                  <a:pt x="255538" y="158"/>
                </a:cubicBezTo>
                <a:cubicBezTo>
                  <a:pt x="255538" y="63"/>
                  <a:pt x="255475" y="0"/>
                  <a:pt x="255380" y="0"/>
                </a:cubicBezTo>
                <a:close/>
                <a:moveTo>
                  <a:pt x="256172" y="0"/>
                </a:moveTo>
                <a:cubicBezTo>
                  <a:pt x="256077" y="0"/>
                  <a:pt x="256013" y="63"/>
                  <a:pt x="256013" y="158"/>
                </a:cubicBezTo>
                <a:cubicBezTo>
                  <a:pt x="256013" y="222"/>
                  <a:pt x="256077" y="285"/>
                  <a:pt x="256172" y="285"/>
                </a:cubicBezTo>
                <a:lnTo>
                  <a:pt x="256963" y="285"/>
                </a:lnTo>
                <a:cubicBezTo>
                  <a:pt x="257058" y="285"/>
                  <a:pt x="257122" y="222"/>
                  <a:pt x="257122" y="158"/>
                </a:cubicBezTo>
                <a:cubicBezTo>
                  <a:pt x="257122" y="63"/>
                  <a:pt x="257058" y="0"/>
                  <a:pt x="256963" y="0"/>
                </a:cubicBezTo>
                <a:close/>
                <a:moveTo>
                  <a:pt x="257755" y="0"/>
                </a:moveTo>
                <a:cubicBezTo>
                  <a:pt x="257660" y="0"/>
                  <a:pt x="257597" y="63"/>
                  <a:pt x="257597" y="158"/>
                </a:cubicBezTo>
                <a:cubicBezTo>
                  <a:pt x="257597" y="222"/>
                  <a:pt x="257660" y="285"/>
                  <a:pt x="257755" y="285"/>
                </a:cubicBezTo>
                <a:lnTo>
                  <a:pt x="258547" y="285"/>
                </a:lnTo>
                <a:cubicBezTo>
                  <a:pt x="258642" y="285"/>
                  <a:pt x="258705" y="222"/>
                  <a:pt x="258705" y="158"/>
                </a:cubicBezTo>
                <a:cubicBezTo>
                  <a:pt x="258705" y="63"/>
                  <a:pt x="258642" y="0"/>
                  <a:pt x="258547" y="0"/>
                </a:cubicBezTo>
                <a:close/>
                <a:moveTo>
                  <a:pt x="259339" y="0"/>
                </a:moveTo>
                <a:cubicBezTo>
                  <a:pt x="259244" y="0"/>
                  <a:pt x="259180" y="63"/>
                  <a:pt x="259180" y="158"/>
                </a:cubicBezTo>
                <a:cubicBezTo>
                  <a:pt x="259180" y="222"/>
                  <a:pt x="259244" y="285"/>
                  <a:pt x="259339" y="285"/>
                </a:cubicBezTo>
                <a:lnTo>
                  <a:pt x="260130" y="285"/>
                </a:lnTo>
                <a:cubicBezTo>
                  <a:pt x="260225" y="285"/>
                  <a:pt x="260289" y="222"/>
                  <a:pt x="260289" y="158"/>
                </a:cubicBezTo>
                <a:cubicBezTo>
                  <a:pt x="260289" y="63"/>
                  <a:pt x="260225" y="0"/>
                  <a:pt x="260130" y="0"/>
                </a:cubicBezTo>
                <a:close/>
                <a:moveTo>
                  <a:pt x="260922" y="0"/>
                </a:moveTo>
                <a:cubicBezTo>
                  <a:pt x="260827" y="0"/>
                  <a:pt x="260764" y="63"/>
                  <a:pt x="260764" y="158"/>
                </a:cubicBezTo>
                <a:cubicBezTo>
                  <a:pt x="260764" y="222"/>
                  <a:pt x="260827" y="285"/>
                  <a:pt x="260922" y="285"/>
                </a:cubicBezTo>
                <a:lnTo>
                  <a:pt x="261714" y="285"/>
                </a:lnTo>
                <a:cubicBezTo>
                  <a:pt x="261777" y="285"/>
                  <a:pt x="261872" y="222"/>
                  <a:pt x="261872" y="158"/>
                </a:cubicBezTo>
                <a:cubicBezTo>
                  <a:pt x="261872" y="63"/>
                  <a:pt x="261809" y="0"/>
                  <a:pt x="261714" y="0"/>
                </a:cubicBezTo>
                <a:close/>
                <a:moveTo>
                  <a:pt x="262505" y="0"/>
                </a:moveTo>
                <a:cubicBezTo>
                  <a:pt x="262410" y="0"/>
                  <a:pt x="262347" y="63"/>
                  <a:pt x="262347" y="158"/>
                </a:cubicBezTo>
                <a:cubicBezTo>
                  <a:pt x="262347" y="222"/>
                  <a:pt x="262410" y="285"/>
                  <a:pt x="262505" y="285"/>
                </a:cubicBezTo>
                <a:lnTo>
                  <a:pt x="263297" y="285"/>
                </a:lnTo>
                <a:cubicBezTo>
                  <a:pt x="263361" y="285"/>
                  <a:pt x="263456" y="222"/>
                  <a:pt x="263456" y="158"/>
                </a:cubicBezTo>
                <a:cubicBezTo>
                  <a:pt x="263456" y="63"/>
                  <a:pt x="263361" y="0"/>
                  <a:pt x="263297" y="0"/>
                </a:cubicBezTo>
                <a:close/>
                <a:moveTo>
                  <a:pt x="264089" y="0"/>
                </a:moveTo>
                <a:cubicBezTo>
                  <a:pt x="263994" y="0"/>
                  <a:pt x="263931" y="63"/>
                  <a:pt x="263931" y="158"/>
                </a:cubicBezTo>
                <a:cubicBezTo>
                  <a:pt x="263931" y="222"/>
                  <a:pt x="263994" y="285"/>
                  <a:pt x="264089" y="285"/>
                </a:cubicBezTo>
                <a:lnTo>
                  <a:pt x="264881" y="285"/>
                </a:lnTo>
                <a:cubicBezTo>
                  <a:pt x="264944" y="285"/>
                  <a:pt x="265007" y="222"/>
                  <a:pt x="265007" y="158"/>
                </a:cubicBezTo>
                <a:cubicBezTo>
                  <a:pt x="265007" y="63"/>
                  <a:pt x="264944" y="0"/>
                  <a:pt x="264881" y="0"/>
                </a:cubicBezTo>
                <a:close/>
                <a:moveTo>
                  <a:pt x="265672" y="0"/>
                </a:moveTo>
                <a:cubicBezTo>
                  <a:pt x="265577" y="0"/>
                  <a:pt x="265514" y="63"/>
                  <a:pt x="265514" y="158"/>
                </a:cubicBezTo>
                <a:cubicBezTo>
                  <a:pt x="265514" y="222"/>
                  <a:pt x="265577" y="285"/>
                  <a:pt x="265672" y="285"/>
                </a:cubicBezTo>
                <a:lnTo>
                  <a:pt x="266464" y="285"/>
                </a:lnTo>
                <a:cubicBezTo>
                  <a:pt x="266527" y="285"/>
                  <a:pt x="266591" y="222"/>
                  <a:pt x="266591" y="158"/>
                </a:cubicBezTo>
                <a:cubicBezTo>
                  <a:pt x="266591" y="63"/>
                  <a:pt x="266527" y="0"/>
                  <a:pt x="266464" y="0"/>
                </a:cubicBezTo>
                <a:close/>
                <a:moveTo>
                  <a:pt x="267256" y="0"/>
                </a:moveTo>
                <a:cubicBezTo>
                  <a:pt x="267161" y="0"/>
                  <a:pt x="267097" y="63"/>
                  <a:pt x="267097" y="158"/>
                </a:cubicBezTo>
                <a:cubicBezTo>
                  <a:pt x="267097" y="222"/>
                  <a:pt x="267161" y="285"/>
                  <a:pt x="267256" y="285"/>
                </a:cubicBezTo>
                <a:lnTo>
                  <a:pt x="268048" y="285"/>
                </a:lnTo>
                <a:cubicBezTo>
                  <a:pt x="268111" y="285"/>
                  <a:pt x="268174" y="222"/>
                  <a:pt x="268174" y="158"/>
                </a:cubicBezTo>
                <a:cubicBezTo>
                  <a:pt x="268174" y="63"/>
                  <a:pt x="268111" y="0"/>
                  <a:pt x="268048" y="0"/>
                </a:cubicBezTo>
                <a:close/>
                <a:moveTo>
                  <a:pt x="268808" y="0"/>
                </a:moveTo>
                <a:cubicBezTo>
                  <a:pt x="268744" y="0"/>
                  <a:pt x="268681" y="63"/>
                  <a:pt x="268681" y="158"/>
                </a:cubicBezTo>
                <a:cubicBezTo>
                  <a:pt x="268681" y="222"/>
                  <a:pt x="268744" y="285"/>
                  <a:pt x="268808" y="285"/>
                </a:cubicBezTo>
                <a:lnTo>
                  <a:pt x="269599" y="285"/>
                </a:lnTo>
                <a:cubicBezTo>
                  <a:pt x="269694" y="285"/>
                  <a:pt x="269758" y="222"/>
                  <a:pt x="269758" y="158"/>
                </a:cubicBezTo>
                <a:cubicBezTo>
                  <a:pt x="269758" y="63"/>
                  <a:pt x="269694" y="0"/>
                  <a:pt x="269599" y="0"/>
                </a:cubicBezTo>
                <a:close/>
                <a:moveTo>
                  <a:pt x="270391" y="0"/>
                </a:moveTo>
                <a:cubicBezTo>
                  <a:pt x="270328" y="0"/>
                  <a:pt x="270264" y="63"/>
                  <a:pt x="270264" y="158"/>
                </a:cubicBezTo>
                <a:cubicBezTo>
                  <a:pt x="270264" y="222"/>
                  <a:pt x="270328" y="285"/>
                  <a:pt x="270391" y="285"/>
                </a:cubicBezTo>
                <a:lnTo>
                  <a:pt x="271183" y="285"/>
                </a:lnTo>
                <a:cubicBezTo>
                  <a:pt x="271278" y="285"/>
                  <a:pt x="271341" y="222"/>
                  <a:pt x="271341" y="158"/>
                </a:cubicBezTo>
                <a:cubicBezTo>
                  <a:pt x="271341" y="63"/>
                  <a:pt x="271278" y="0"/>
                  <a:pt x="271183" y="0"/>
                </a:cubicBezTo>
                <a:close/>
                <a:moveTo>
                  <a:pt x="271975" y="0"/>
                </a:moveTo>
                <a:cubicBezTo>
                  <a:pt x="271911" y="0"/>
                  <a:pt x="271816" y="63"/>
                  <a:pt x="271816" y="158"/>
                </a:cubicBezTo>
                <a:cubicBezTo>
                  <a:pt x="271816" y="222"/>
                  <a:pt x="271911" y="285"/>
                  <a:pt x="271975" y="285"/>
                </a:cubicBezTo>
                <a:lnTo>
                  <a:pt x="272766" y="285"/>
                </a:lnTo>
                <a:cubicBezTo>
                  <a:pt x="272861" y="285"/>
                  <a:pt x="272925" y="222"/>
                  <a:pt x="272925" y="158"/>
                </a:cubicBezTo>
                <a:cubicBezTo>
                  <a:pt x="272925" y="63"/>
                  <a:pt x="272861" y="0"/>
                  <a:pt x="272766" y="0"/>
                </a:cubicBezTo>
                <a:close/>
                <a:moveTo>
                  <a:pt x="273558" y="0"/>
                </a:moveTo>
                <a:cubicBezTo>
                  <a:pt x="273495" y="0"/>
                  <a:pt x="273400" y="63"/>
                  <a:pt x="273400" y="158"/>
                </a:cubicBezTo>
                <a:cubicBezTo>
                  <a:pt x="273400" y="222"/>
                  <a:pt x="273495" y="285"/>
                  <a:pt x="273558" y="285"/>
                </a:cubicBezTo>
                <a:lnTo>
                  <a:pt x="274350" y="285"/>
                </a:lnTo>
                <a:cubicBezTo>
                  <a:pt x="274445" y="285"/>
                  <a:pt x="274508" y="222"/>
                  <a:pt x="274508" y="158"/>
                </a:cubicBezTo>
                <a:cubicBezTo>
                  <a:pt x="274508" y="63"/>
                  <a:pt x="274445" y="0"/>
                  <a:pt x="274350" y="0"/>
                </a:cubicBezTo>
                <a:close/>
                <a:moveTo>
                  <a:pt x="275141" y="0"/>
                </a:moveTo>
                <a:cubicBezTo>
                  <a:pt x="275046" y="0"/>
                  <a:pt x="274983" y="63"/>
                  <a:pt x="274983" y="158"/>
                </a:cubicBezTo>
                <a:cubicBezTo>
                  <a:pt x="274983" y="222"/>
                  <a:pt x="275046" y="285"/>
                  <a:pt x="275141" y="285"/>
                </a:cubicBezTo>
                <a:lnTo>
                  <a:pt x="275933" y="285"/>
                </a:lnTo>
                <a:cubicBezTo>
                  <a:pt x="276028" y="285"/>
                  <a:pt x="276091" y="222"/>
                  <a:pt x="276091" y="158"/>
                </a:cubicBezTo>
                <a:cubicBezTo>
                  <a:pt x="276091" y="63"/>
                  <a:pt x="276028" y="0"/>
                  <a:pt x="275933" y="0"/>
                </a:cubicBezTo>
                <a:close/>
                <a:moveTo>
                  <a:pt x="276725" y="0"/>
                </a:moveTo>
                <a:cubicBezTo>
                  <a:pt x="276630" y="0"/>
                  <a:pt x="276567" y="63"/>
                  <a:pt x="276567" y="158"/>
                </a:cubicBezTo>
                <a:cubicBezTo>
                  <a:pt x="276567" y="222"/>
                  <a:pt x="276630" y="285"/>
                  <a:pt x="276725" y="285"/>
                </a:cubicBezTo>
                <a:lnTo>
                  <a:pt x="277517" y="285"/>
                </a:lnTo>
                <a:cubicBezTo>
                  <a:pt x="277612" y="285"/>
                  <a:pt x="277675" y="222"/>
                  <a:pt x="277675" y="158"/>
                </a:cubicBezTo>
                <a:cubicBezTo>
                  <a:pt x="277675" y="63"/>
                  <a:pt x="277612" y="0"/>
                  <a:pt x="277517" y="0"/>
                </a:cubicBezTo>
                <a:close/>
                <a:moveTo>
                  <a:pt x="278308" y="0"/>
                </a:moveTo>
                <a:cubicBezTo>
                  <a:pt x="278213" y="0"/>
                  <a:pt x="278150" y="63"/>
                  <a:pt x="278150" y="158"/>
                </a:cubicBezTo>
                <a:cubicBezTo>
                  <a:pt x="278150" y="222"/>
                  <a:pt x="278213" y="285"/>
                  <a:pt x="278308" y="285"/>
                </a:cubicBezTo>
                <a:lnTo>
                  <a:pt x="279100" y="285"/>
                </a:lnTo>
                <a:cubicBezTo>
                  <a:pt x="279163" y="285"/>
                  <a:pt x="279258" y="222"/>
                  <a:pt x="279258" y="158"/>
                </a:cubicBezTo>
                <a:cubicBezTo>
                  <a:pt x="279258" y="63"/>
                  <a:pt x="279163" y="0"/>
                  <a:pt x="279100" y="0"/>
                </a:cubicBezTo>
                <a:close/>
                <a:moveTo>
                  <a:pt x="279892" y="0"/>
                </a:moveTo>
                <a:cubicBezTo>
                  <a:pt x="279797" y="0"/>
                  <a:pt x="279733" y="63"/>
                  <a:pt x="279733" y="158"/>
                </a:cubicBezTo>
                <a:cubicBezTo>
                  <a:pt x="279733" y="222"/>
                  <a:pt x="279797" y="285"/>
                  <a:pt x="279892" y="285"/>
                </a:cubicBezTo>
                <a:lnTo>
                  <a:pt x="280683" y="285"/>
                </a:lnTo>
                <a:cubicBezTo>
                  <a:pt x="280747" y="285"/>
                  <a:pt x="280842" y="222"/>
                  <a:pt x="280842" y="158"/>
                </a:cubicBezTo>
                <a:cubicBezTo>
                  <a:pt x="280842" y="63"/>
                  <a:pt x="280747" y="0"/>
                  <a:pt x="2806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2" name="Google Shape;1432;p50"/>
          <p:cNvSpPr/>
          <p:nvPr/>
        </p:nvSpPr>
        <p:spPr>
          <a:xfrm>
            <a:off x="472814" y="1804735"/>
            <a:ext cx="20190" cy="8285"/>
          </a:xfrm>
          <a:custGeom>
            <a:avLst/>
            <a:gdLst/>
            <a:ahLst/>
            <a:cxnLst/>
            <a:rect l="l" t="t" r="r" b="b"/>
            <a:pathLst>
              <a:path w="697" h="286" extrusionOk="0">
                <a:moveTo>
                  <a:pt x="158" y="0"/>
                </a:moveTo>
                <a:cubicBezTo>
                  <a:pt x="63" y="0"/>
                  <a:pt x="0" y="63"/>
                  <a:pt x="0" y="158"/>
                </a:cubicBezTo>
                <a:cubicBezTo>
                  <a:pt x="0" y="222"/>
                  <a:pt x="63" y="285"/>
                  <a:pt x="158" y="285"/>
                </a:cubicBezTo>
                <a:lnTo>
                  <a:pt x="538" y="285"/>
                </a:lnTo>
                <a:cubicBezTo>
                  <a:pt x="633" y="285"/>
                  <a:pt x="697" y="222"/>
                  <a:pt x="697" y="158"/>
                </a:cubicBezTo>
                <a:cubicBezTo>
                  <a:pt x="697" y="63"/>
                  <a:pt x="633" y="0"/>
                  <a:pt x="5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" name="Google Shape;1433;p50"/>
          <p:cNvSpPr/>
          <p:nvPr/>
        </p:nvSpPr>
        <p:spPr>
          <a:xfrm>
            <a:off x="8652418" y="1789121"/>
            <a:ext cx="40381" cy="39483"/>
          </a:xfrm>
          <a:custGeom>
            <a:avLst/>
            <a:gdLst/>
            <a:ahLst/>
            <a:cxnLst/>
            <a:rect l="l" t="t" r="r" b="b"/>
            <a:pathLst>
              <a:path w="1394" h="1363" extrusionOk="0">
                <a:moveTo>
                  <a:pt x="697" y="1"/>
                </a:moveTo>
                <a:cubicBezTo>
                  <a:pt x="317" y="1"/>
                  <a:pt x="1" y="317"/>
                  <a:pt x="1" y="697"/>
                </a:cubicBezTo>
                <a:cubicBezTo>
                  <a:pt x="1" y="1046"/>
                  <a:pt x="317" y="1363"/>
                  <a:pt x="697" y="1363"/>
                </a:cubicBezTo>
                <a:cubicBezTo>
                  <a:pt x="1077" y="1363"/>
                  <a:pt x="1394" y="1046"/>
                  <a:pt x="1394" y="697"/>
                </a:cubicBezTo>
                <a:cubicBezTo>
                  <a:pt x="1394" y="317"/>
                  <a:pt x="1077" y="1"/>
                  <a:pt x="6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" name="Google Shape;1434;p50"/>
          <p:cNvSpPr/>
          <p:nvPr/>
        </p:nvSpPr>
        <p:spPr>
          <a:xfrm>
            <a:off x="457200" y="1789121"/>
            <a:ext cx="40410" cy="39483"/>
          </a:xfrm>
          <a:custGeom>
            <a:avLst/>
            <a:gdLst/>
            <a:ahLst/>
            <a:cxnLst/>
            <a:rect l="l" t="t" r="r" b="b"/>
            <a:pathLst>
              <a:path w="1395" h="1363" extrusionOk="0">
                <a:moveTo>
                  <a:pt x="697" y="1"/>
                </a:moveTo>
                <a:cubicBezTo>
                  <a:pt x="317" y="1"/>
                  <a:pt x="1" y="317"/>
                  <a:pt x="1" y="697"/>
                </a:cubicBezTo>
                <a:cubicBezTo>
                  <a:pt x="1" y="1046"/>
                  <a:pt x="317" y="1363"/>
                  <a:pt x="697" y="1363"/>
                </a:cubicBezTo>
                <a:cubicBezTo>
                  <a:pt x="1077" y="1363"/>
                  <a:pt x="1394" y="1046"/>
                  <a:pt x="1394" y="697"/>
                </a:cubicBezTo>
                <a:cubicBezTo>
                  <a:pt x="1394" y="317"/>
                  <a:pt x="1077" y="1"/>
                  <a:pt x="6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5" name="Google Shape;1435;p50"/>
          <p:cNvGrpSpPr/>
          <p:nvPr/>
        </p:nvGrpSpPr>
        <p:grpSpPr>
          <a:xfrm>
            <a:off x="2741185" y="1781227"/>
            <a:ext cx="84440" cy="1605411"/>
            <a:chOff x="2936043" y="1768032"/>
            <a:chExt cx="84440" cy="1605411"/>
          </a:xfrm>
        </p:grpSpPr>
        <p:sp>
          <p:nvSpPr>
            <p:cNvPr id="1436" name="Google Shape;1436;p50"/>
            <p:cNvSpPr/>
            <p:nvPr/>
          </p:nvSpPr>
          <p:spPr>
            <a:xfrm>
              <a:off x="2973645" y="1823999"/>
              <a:ext cx="9212" cy="20190"/>
            </a:xfrm>
            <a:custGeom>
              <a:avLst/>
              <a:gdLst/>
              <a:ahLst/>
              <a:cxnLst/>
              <a:rect l="l" t="t" r="r" b="b"/>
              <a:pathLst>
                <a:path w="318" h="697" extrusionOk="0">
                  <a:moveTo>
                    <a:pt x="159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39"/>
                  </a:lnTo>
                  <a:cubicBezTo>
                    <a:pt x="1" y="634"/>
                    <a:pt x="64" y="697"/>
                    <a:pt x="159" y="697"/>
                  </a:cubicBezTo>
                  <a:cubicBezTo>
                    <a:pt x="254" y="697"/>
                    <a:pt x="318" y="634"/>
                    <a:pt x="318" y="539"/>
                  </a:cubicBezTo>
                  <a:lnTo>
                    <a:pt x="318" y="127"/>
                  </a:lnTo>
                  <a:cubicBezTo>
                    <a:pt x="318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2973645" y="1857921"/>
              <a:ext cx="9212" cy="1515522"/>
            </a:xfrm>
            <a:custGeom>
              <a:avLst/>
              <a:gdLst/>
              <a:ahLst/>
              <a:cxnLst/>
              <a:rect l="l" t="t" r="r" b="b"/>
              <a:pathLst>
                <a:path w="318" h="52318" extrusionOk="0">
                  <a:moveTo>
                    <a:pt x="159" y="1"/>
                  </a:moveTo>
                  <a:cubicBezTo>
                    <a:pt x="64" y="1"/>
                    <a:pt x="1" y="96"/>
                    <a:pt x="1" y="159"/>
                  </a:cubicBezTo>
                  <a:lnTo>
                    <a:pt x="1" y="951"/>
                  </a:lnTo>
                  <a:cubicBezTo>
                    <a:pt x="1" y="1046"/>
                    <a:pt x="64" y="1109"/>
                    <a:pt x="159" y="1109"/>
                  </a:cubicBezTo>
                  <a:cubicBezTo>
                    <a:pt x="254" y="1109"/>
                    <a:pt x="318" y="1046"/>
                    <a:pt x="318" y="951"/>
                  </a:cubicBezTo>
                  <a:lnTo>
                    <a:pt x="318" y="159"/>
                  </a:lnTo>
                  <a:cubicBezTo>
                    <a:pt x="318" y="96"/>
                    <a:pt x="254" y="1"/>
                    <a:pt x="159" y="1"/>
                  </a:cubicBezTo>
                  <a:close/>
                  <a:moveTo>
                    <a:pt x="159" y="1616"/>
                  </a:moveTo>
                  <a:cubicBezTo>
                    <a:pt x="64" y="1616"/>
                    <a:pt x="1" y="1679"/>
                    <a:pt x="1" y="1774"/>
                  </a:cubicBezTo>
                  <a:lnTo>
                    <a:pt x="1" y="2566"/>
                  </a:lnTo>
                  <a:cubicBezTo>
                    <a:pt x="1" y="2661"/>
                    <a:pt x="64" y="2724"/>
                    <a:pt x="159" y="2724"/>
                  </a:cubicBezTo>
                  <a:cubicBezTo>
                    <a:pt x="254" y="2724"/>
                    <a:pt x="318" y="2661"/>
                    <a:pt x="318" y="2566"/>
                  </a:cubicBezTo>
                  <a:lnTo>
                    <a:pt x="318" y="1774"/>
                  </a:lnTo>
                  <a:cubicBezTo>
                    <a:pt x="318" y="1679"/>
                    <a:pt x="254" y="1616"/>
                    <a:pt x="159" y="1616"/>
                  </a:cubicBezTo>
                  <a:close/>
                  <a:moveTo>
                    <a:pt x="159" y="3199"/>
                  </a:moveTo>
                  <a:cubicBezTo>
                    <a:pt x="64" y="3199"/>
                    <a:pt x="1" y="3263"/>
                    <a:pt x="1" y="3358"/>
                  </a:cubicBezTo>
                  <a:lnTo>
                    <a:pt x="1" y="4150"/>
                  </a:lnTo>
                  <a:cubicBezTo>
                    <a:pt x="1" y="4245"/>
                    <a:pt x="64" y="4308"/>
                    <a:pt x="159" y="4308"/>
                  </a:cubicBezTo>
                  <a:cubicBezTo>
                    <a:pt x="254" y="4308"/>
                    <a:pt x="318" y="4245"/>
                    <a:pt x="318" y="4150"/>
                  </a:cubicBezTo>
                  <a:lnTo>
                    <a:pt x="318" y="3358"/>
                  </a:lnTo>
                  <a:cubicBezTo>
                    <a:pt x="318" y="3263"/>
                    <a:pt x="254" y="3199"/>
                    <a:pt x="159" y="3199"/>
                  </a:cubicBezTo>
                  <a:close/>
                  <a:moveTo>
                    <a:pt x="159" y="4815"/>
                  </a:moveTo>
                  <a:cubicBezTo>
                    <a:pt x="64" y="4815"/>
                    <a:pt x="1" y="4878"/>
                    <a:pt x="1" y="4973"/>
                  </a:cubicBezTo>
                  <a:lnTo>
                    <a:pt x="1" y="5765"/>
                  </a:lnTo>
                  <a:cubicBezTo>
                    <a:pt x="1" y="5860"/>
                    <a:pt x="64" y="5923"/>
                    <a:pt x="159" y="5923"/>
                  </a:cubicBezTo>
                  <a:cubicBezTo>
                    <a:pt x="254" y="5923"/>
                    <a:pt x="318" y="5860"/>
                    <a:pt x="318" y="5765"/>
                  </a:cubicBezTo>
                  <a:lnTo>
                    <a:pt x="318" y="4973"/>
                  </a:lnTo>
                  <a:cubicBezTo>
                    <a:pt x="318" y="4878"/>
                    <a:pt x="254" y="4815"/>
                    <a:pt x="159" y="4815"/>
                  </a:cubicBezTo>
                  <a:close/>
                  <a:moveTo>
                    <a:pt x="159" y="6430"/>
                  </a:moveTo>
                  <a:cubicBezTo>
                    <a:pt x="64" y="6430"/>
                    <a:pt x="1" y="6493"/>
                    <a:pt x="1" y="6556"/>
                  </a:cubicBezTo>
                  <a:lnTo>
                    <a:pt x="1" y="7380"/>
                  </a:lnTo>
                  <a:cubicBezTo>
                    <a:pt x="1" y="7443"/>
                    <a:pt x="64" y="7506"/>
                    <a:pt x="159" y="7506"/>
                  </a:cubicBezTo>
                  <a:cubicBezTo>
                    <a:pt x="254" y="7506"/>
                    <a:pt x="318" y="7443"/>
                    <a:pt x="318" y="7380"/>
                  </a:cubicBezTo>
                  <a:lnTo>
                    <a:pt x="318" y="6556"/>
                  </a:lnTo>
                  <a:cubicBezTo>
                    <a:pt x="318" y="6493"/>
                    <a:pt x="254" y="6430"/>
                    <a:pt x="159" y="6430"/>
                  </a:cubicBezTo>
                  <a:close/>
                  <a:moveTo>
                    <a:pt x="159" y="8013"/>
                  </a:moveTo>
                  <a:cubicBezTo>
                    <a:pt x="64" y="8013"/>
                    <a:pt x="1" y="8077"/>
                    <a:pt x="1" y="8172"/>
                  </a:cubicBezTo>
                  <a:lnTo>
                    <a:pt x="1" y="8963"/>
                  </a:lnTo>
                  <a:cubicBezTo>
                    <a:pt x="1" y="9058"/>
                    <a:pt x="64" y="9122"/>
                    <a:pt x="159" y="9122"/>
                  </a:cubicBezTo>
                  <a:cubicBezTo>
                    <a:pt x="254" y="9122"/>
                    <a:pt x="318" y="9058"/>
                    <a:pt x="318" y="8963"/>
                  </a:cubicBezTo>
                  <a:lnTo>
                    <a:pt x="318" y="8172"/>
                  </a:lnTo>
                  <a:cubicBezTo>
                    <a:pt x="318" y="8077"/>
                    <a:pt x="254" y="8013"/>
                    <a:pt x="159" y="8013"/>
                  </a:cubicBezTo>
                  <a:close/>
                  <a:moveTo>
                    <a:pt x="159" y="9628"/>
                  </a:moveTo>
                  <a:cubicBezTo>
                    <a:pt x="64" y="9628"/>
                    <a:pt x="1" y="9692"/>
                    <a:pt x="1" y="9755"/>
                  </a:cubicBezTo>
                  <a:lnTo>
                    <a:pt x="1" y="10578"/>
                  </a:lnTo>
                  <a:cubicBezTo>
                    <a:pt x="1" y="10642"/>
                    <a:pt x="64" y="10705"/>
                    <a:pt x="159" y="10705"/>
                  </a:cubicBezTo>
                  <a:cubicBezTo>
                    <a:pt x="254" y="10705"/>
                    <a:pt x="318" y="10642"/>
                    <a:pt x="318" y="10578"/>
                  </a:cubicBezTo>
                  <a:lnTo>
                    <a:pt x="318" y="9755"/>
                  </a:lnTo>
                  <a:cubicBezTo>
                    <a:pt x="318" y="9692"/>
                    <a:pt x="254" y="9628"/>
                    <a:pt x="159" y="9628"/>
                  </a:cubicBezTo>
                  <a:close/>
                  <a:moveTo>
                    <a:pt x="159" y="11212"/>
                  </a:moveTo>
                  <a:cubicBezTo>
                    <a:pt x="64" y="11212"/>
                    <a:pt x="1" y="11275"/>
                    <a:pt x="1" y="11370"/>
                  </a:cubicBezTo>
                  <a:lnTo>
                    <a:pt x="1" y="12162"/>
                  </a:lnTo>
                  <a:cubicBezTo>
                    <a:pt x="1" y="12257"/>
                    <a:pt x="64" y="12320"/>
                    <a:pt x="159" y="12320"/>
                  </a:cubicBezTo>
                  <a:cubicBezTo>
                    <a:pt x="254" y="12320"/>
                    <a:pt x="318" y="12257"/>
                    <a:pt x="318" y="12162"/>
                  </a:cubicBezTo>
                  <a:lnTo>
                    <a:pt x="318" y="11370"/>
                  </a:lnTo>
                  <a:cubicBezTo>
                    <a:pt x="318" y="11275"/>
                    <a:pt x="254" y="11212"/>
                    <a:pt x="159" y="11212"/>
                  </a:cubicBezTo>
                  <a:close/>
                  <a:moveTo>
                    <a:pt x="159" y="12827"/>
                  </a:moveTo>
                  <a:cubicBezTo>
                    <a:pt x="64" y="12827"/>
                    <a:pt x="1" y="12890"/>
                    <a:pt x="1" y="12954"/>
                  </a:cubicBezTo>
                  <a:lnTo>
                    <a:pt x="1" y="13777"/>
                  </a:lnTo>
                  <a:cubicBezTo>
                    <a:pt x="1" y="13840"/>
                    <a:pt x="64" y="13904"/>
                    <a:pt x="159" y="13904"/>
                  </a:cubicBezTo>
                  <a:cubicBezTo>
                    <a:pt x="254" y="13904"/>
                    <a:pt x="318" y="13840"/>
                    <a:pt x="318" y="13777"/>
                  </a:cubicBezTo>
                  <a:lnTo>
                    <a:pt x="318" y="12954"/>
                  </a:lnTo>
                  <a:cubicBezTo>
                    <a:pt x="318" y="12890"/>
                    <a:pt x="254" y="12827"/>
                    <a:pt x="159" y="12827"/>
                  </a:cubicBezTo>
                  <a:close/>
                  <a:moveTo>
                    <a:pt x="159" y="14410"/>
                  </a:moveTo>
                  <a:cubicBezTo>
                    <a:pt x="64" y="14410"/>
                    <a:pt x="1" y="14474"/>
                    <a:pt x="1" y="14569"/>
                  </a:cubicBezTo>
                  <a:lnTo>
                    <a:pt x="1" y="15360"/>
                  </a:lnTo>
                  <a:cubicBezTo>
                    <a:pt x="1" y="15455"/>
                    <a:pt x="64" y="15519"/>
                    <a:pt x="159" y="15519"/>
                  </a:cubicBezTo>
                  <a:cubicBezTo>
                    <a:pt x="254" y="15519"/>
                    <a:pt x="318" y="15455"/>
                    <a:pt x="318" y="15360"/>
                  </a:cubicBezTo>
                  <a:lnTo>
                    <a:pt x="318" y="14569"/>
                  </a:lnTo>
                  <a:cubicBezTo>
                    <a:pt x="318" y="14474"/>
                    <a:pt x="254" y="14410"/>
                    <a:pt x="159" y="14410"/>
                  </a:cubicBezTo>
                  <a:close/>
                  <a:moveTo>
                    <a:pt x="159" y="16025"/>
                  </a:moveTo>
                  <a:cubicBezTo>
                    <a:pt x="64" y="16025"/>
                    <a:pt x="1" y="16089"/>
                    <a:pt x="1" y="16152"/>
                  </a:cubicBezTo>
                  <a:lnTo>
                    <a:pt x="1" y="16975"/>
                  </a:lnTo>
                  <a:cubicBezTo>
                    <a:pt x="1" y="17039"/>
                    <a:pt x="64" y="17102"/>
                    <a:pt x="159" y="17102"/>
                  </a:cubicBezTo>
                  <a:cubicBezTo>
                    <a:pt x="254" y="17102"/>
                    <a:pt x="318" y="17039"/>
                    <a:pt x="318" y="16975"/>
                  </a:cubicBezTo>
                  <a:lnTo>
                    <a:pt x="318" y="16152"/>
                  </a:lnTo>
                  <a:cubicBezTo>
                    <a:pt x="318" y="16089"/>
                    <a:pt x="254" y="16025"/>
                    <a:pt x="159" y="16025"/>
                  </a:cubicBezTo>
                  <a:close/>
                  <a:moveTo>
                    <a:pt x="159" y="17609"/>
                  </a:moveTo>
                  <a:cubicBezTo>
                    <a:pt x="64" y="17609"/>
                    <a:pt x="1" y="17672"/>
                    <a:pt x="1" y="17767"/>
                  </a:cubicBezTo>
                  <a:lnTo>
                    <a:pt x="1" y="18559"/>
                  </a:lnTo>
                  <a:cubicBezTo>
                    <a:pt x="1" y="18654"/>
                    <a:pt x="64" y="18717"/>
                    <a:pt x="159" y="18717"/>
                  </a:cubicBezTo>
                  <a:cubicBezTo>
                    <a:pt x="254" y="18717"/>
                    <a:pt x="318" y="18654"/>
                    <a:pt x="318" y="18559"/>
                  </a:cubicBezTo>
                  <a:lnTo>
                    <a:pt x="318" y="17767"/>
                  </a:lnTo>
                  <a:cubicBezTo>
                    <a:pt x="318" y="17672"/>
                    <a:pt x="254" y="17609"/>
                    <a:pt x="159" y="17609"/>
                  </a:cubicBezTo>
                  <a:close/>
                  <a:moveTo>
                    <a:pt x="159" y="19224"/>
                  </a:moveTo>
                  <a:cubicBezTo>
                    <a:pt x="64" y="19224"/>
                    <a:pt x="1" y="19287"/>
                    <a:pt x="1" y="19351"/>
                  </a:cubicBezTo>
                  <a:lnTo>
                    <a:pt x="1" y="20174"/>
                  </a:lnTo>
                  <a:cubicBezTo>
                    <a:pt x="1" y="20237"/>
                    <a:pt x="64" y="20301"/>
                    <a:pt x="159" y="20301"/>
                  </a:cubicBezTo>
                  <a:cubicBezTo>
                    <a:pt x="254" y="20301"/>
                    <a:pt x="318" y="20237"/>
                    <a:pt x="318" y="20174"/>
                  </a:cubicBezTo>
                  <a:lnTo>
                    <a:pt x="318" y="19351"/>
                  </a:lnTo>
                  <a:cubicBezTo>
                    <a:pt x="318" y="19287"/>
                    <a:pt x="254" y="19224"/>
                    <a:pt x="159" y="19224"/>
                  </a:cubicBezTo>
                  <a:close/>
                  <a:moveTo>
                    <a:pt x="159" y="20807"/>
                  </a:moveTo>
                  <a:cubicBezTo>
                    <a:pt x="64" y="20807"/>
                    <a:pt x="1" y="20871"/>
                    <a:pt x="1" y="20966"/>
                  </a:cubicBezTo>
                  <a:lnTo>
                    <a:pt x="1" y="21757"/>
                  </a:lnTo>
                  <a:cubicBezTo>
                    <a:pt x="1" y="21852"/>
                    <a:pt x="64" y="21916"/>
                    <a:pt x="159" y="21916"/>
                  </a:cubicBezTo>
                  <a:cubicBezTo>
                    <a:pt x="254" y="21916"/>
                    <a:pt x="318" y="21852"/>
                    <a:pt x="318" y="21757"/>
                  </a:cubicBezTo>
                  <a:lnTo>
                    <a:pt x="318" y="20966"/>
                  </a:lnTo>
                  <a:cubicBezTo>
                    <a:pt x="318" y="20871"/>
                    <a:pt x="254" y="20807"/>
                    <a:pt x="159" y="20807"/>
                  </a:cubicBezTo>
                  <a:close/>
                  <a:moveTo>
                    <a:pt x="159" y="22423"/>
                  </a:moveTo>
                  <a:cubicBezTo>
                    <a:pt x="64" y="22423"/>
                    <a:pt x="1" y="22486"/>
                    <a:pt x="1" y="22549"/>
                  </a:cubicBezTo>
                  <a:lnTo>
                    <a:pt x="1" y="23373"/>
                  </a:lnTo>
                  <a:cubicBezTo>
                    <a:pt x="1" y="23436"/>
                    <a:pt x="64" y="23499"/>
                    <a:pt x="159" y="23499"/>
                  </a:cubicBezTo>
                  <a:cubicBezTo>
                    <a:pt x="254" y="23499"/>
                    <a:pt x="318" y="23436"/>
                    <a:pt x="318" y="23373"/>
                  </a:cubicBezTo>
                  <a:lnTo>
                    <a:pt x="318" y="22549"/>
                  </a:lnTo>
                  <a:cubicBezTo>
                    <a:pt x="318" y="22486"/>
                    <a:pt x="254" y="22423"/>
                    <a:pt x="159" y="22423"/>
                  </a:cubicBezTo>
                  <a:close/>
                  <a:moveTo>
                    <a:pt x="159" y="24006"/>
                  </a:moveTo>
                  <a:cubicBezTo>
                    <a:pt x="64" y="24006"/>
                    <a:pt x="1" y="24069"/>
                    <a:pt x="1" y="24164"/>
                  </a:cubicBezTo>
                  <a:lnTo>
                    <a:pt x="1" y="24956"/>
                  </a:lnTo>
                  <a:cubicBezTo>
                    <a:pt x="1" y="25051"/>
                    <a:pt x="64" y="25114"/>
                    <a:pt x="159" y="25114"/>
                  </a:cubicBezTo>
                  <a:cubicBezTo>
                    <a:pt x="254" y="25114"/>
                    <a:pt x="318" y="25051"/>
                    <a:pt x="318" y="24956"/>
                  </a:cubicBezTo>
                  <a:lnTo>
                    <a:pt x="318" y="24164"/>
                  </a:lnTo>
                  <a:cubicBezTo>
                    <a:pt x="318" y="24069"/>
                    <a:pt x="254" y="24006"/>
                    <a:pt x="159" y="24006"/>
                  </a:cubicBezTo>
                  <a:close/>
                  <a:moveTo>
                    <a:pt x="159" y="25621"/>
                  </a:moveTo>
                  <a:cubicBezTo>
                    <a:pt x="64" y="25621"/>
                    <a:pt x="1" y="25684"/>
                    <a:pt x="1" y="25779"/>
                  </a:cubicBezTo>
                  <a:lnTo>
                    <a:pt x="1" y="26571"/>
                  </a:lnTo>
                  <a:cubicBezTo>
                    <a:pt x="1" y="26634"/>
                    <a:pt x="64" y="26729"/>
                    <a:pt x="159" y="26729"/>
                  </a:cubicBezTo>
                  <a:cubicBezTo>
                    <a:pt x="254" y="26729"/>
                    <a:pt x="318" y="26634"/>
                    <a:pt x="318" y="26571"/>
                  </a:cubicBezTo>
                  <a:lnTo>
                    <a:pt x="318" y="25779"/>
                  </a:lnTo>
                  <a:cubicBezTo>
                    <a:pt x="318" y="25684"/>
                    <a:pt x="254" y="25621"/>
                    <a:pt x="159" y="25621"/>
                  </a:cubicBezTo>
                  <a:close/>
                  <a:moveTo>
                    <a:pt x="159" y="27205"/>
                  </a:moveTo>
                  <a:cubicBezTo>
                    <a:pt x="64" y="27205"/>
                    <a:pt x="1" y="27268"/>
                    <a:pt x="1" y="27363"/>
                  </a:cubicBezTo>
                  <a:lnTo>
                    <a:pt x="1" y="28155"/>
                  </a:lnTo>
                  <a:cubicBezTo>
                    <a:pt x="1" y="28250"/>
                    <a:pt x="64" y="28313"/>
                    <a:pt x="159" y="28313"/>
                  </a:cubicBezTo>
                  <a:cubicBezTo>
                    <a:pt x="254" y="28313"/>
                    <a:pt x="318" y="28250"/>
                    <a:pt x="318" y="28155"/>
                  </a:cubicBezTo>
                  <a:lnTo>
                    <a:pt x="318" y="27363"/>
                  </a:lnTo>
                  <a:cubicBezTo>
                    <a:pt x="318" y="27268"/>
                    <a:pt x="254" y="27205"/>
                    <a:pt x="159" y="27205"/>
                  </a:cubicBezTo>
                  <a:close/>
                  <a:moveTo>
                    <a:pt x="159" y="28820"/>
                  </a:moveTo>
                  <a:cubicBezTo>
                    <a:pt x="64" y="28820"/>
                    <a:pt x="1" y="28883"/>
                    <a:pt x="1" y="28978"/>
                  </a:cubicBezTo>
                  <a:lnTo>
                    <a:pt x="1" y="29770"/>
                  </a:lnTo>
                  <a:cubicBezTo>
                    <a:pt x="1" y="29833"/>
                    <a:pt x="64" y="29928"/>
                    <a:pt x="159" y="29928"/>
                  </a:cubicBezTo>
                  <a:cubicBezTo>
                    <a:pt x="254" y="29928"/>
                    <a:pt x="318" y="29833"/>
                    <a:pt x="318" y="29770"/>
                  </a:cubicBezTo>
                  <a:lnTo>
                    <a:pt x="318" y="28978"/>
                  </a:lnTo>
                  <a:cubicBezTo>
                    <a:pt x="318" y="28883"/>
                    <a:pt x="254" y="28820"/>
                    <a:pt x="159" y="28820"/>
                  </a:cubicBezTo>
                  <a:close/>
                  <a:moveTo>
                    <a:pt x="159" y="30403"/>
                  </a:moveTo>
                  <a:cubicBezTo>
                    <a:pt x="64" y="30403"/>
                    <a:pt x="1" y="30466"/>
                    <a:pt x="1" y="30561"/>
                  </a:cubicBezTo>
                  <a:lnTo>
                    <a:pt x="1" y="31353"/>
                  </a:lnTo>
                  <a:cubicBezTo>
                    <a:pt x="1" y="31448"/>
                    <a:pt x="64" y="31511"/>
                    <a:pt x="159" y="31511"/>
                  </a:cubicBezTo>
                  <a:cubicBezTo>
                    <a:pt x="254" y="31511"/>
                    <a:pt x="318" y="31448"/>
                    <a:pt x="318" y="31353"/>
                  </a:cubicBezTo>
                  <a:lnTo>
                    <a:pt x="318" y="30561"/>
                  </a:lnTo>
                  <a:cubicBezTo>
                    <a:pt x="318" y="30466"/>
                    <a:pt x="254" y="30403"/>
                    <a:pt x="159" y="30403"/>
                  </a:cubicBezTo>
                  <a:close/>
                  <a:moveTo>
                    <a:pt x="159" y="32018"/>
                  </a:moveTo>
                  <a:cubicBezTo>
                    <a:pt x="64" y="32018"/>
                    <a:pt x="1" y="32082"/>
                    <a:pt x="1" y="32177"/>
                  </a:cubicBezTo>
                  <a:lnTo>
                    <a:pt x="1" y="32968"/>
                  </a:lnTo>
                  <a:cubicBezTo>
                    <a:pt x="1" y="33032"/>
                    <a:pt x="64" y="33127"/>
                    <a:pt x="159" y="33127"/>
                  </a:cubicBezTo>
                  <a:cubicBezTo>
                    <a:pt x="254" y="33127"/>
                    <a:pt x="318" y="33063"/>
                    <a:pt x="318" y="32968"/>
                  </a:cubicBezTo>
                  <a:lnTo>
                    <a:pt x="318" y="32177"/>
                  </a:lnTo>
                  <a:cubicBezTo>
                    <a:pt x="318" y="32082"/>
                    <a:pt x="254" y="32018"/>
                    <a:pt x="159" y="32018"/>
                  </a:cubicBezTo>
                  <a:close/>
                  <a:moveTo>
                    <a:pt x="159" y="33602"/>
                  </a:moveTo>
                  <a:cubicBezTo>
                    <a:pt x="64" y="33602"/>
                    <a:pt x="1" y="33697"/>
                    <a:pt x="1" y="33760"/>
                  </a:cubicBezTo>
                  <a:lnTo>
                    <a:pt x="1" y="34552"/>
                  </a:lnTo>
                  <a:cubicBezTo>
                    <a:pt x="1" y="34647"/>
                    <a:pt x="64" y="34710"/>
                    <a:pt x="159" y="34710"/>
                  </a:cubicBezTo>
                  <a:cubicBezTo>
                    <a:pt x="254" y="34710"/>
                    <a:pt x="318" y="34647"/>
                    <a:pt x="318" y="34552"/>
                  </a:cubicBezTo>
                  <a:lnTo>
                    <a:pt x="318" y="33760"/>
                  </a:lnTo>
                  <a:cubicBezTo>
                    <a:pt x="318" y="33697"/>
                    <a:pt x="254" y="33602"/>
                    <a:pt x="159" y="33602"/>
                  </a:cubicBezTo>
                  <a:close/>
                  <a:moveTo>
                    <a:pt x="159" y="35217"/>
                  </a:moveTo>
                  <a:cubicBezTo>
                    <a:pt x="64" y="35217"/>
                    <a:pt x="1" y="35280"/>
                    <a:pt x="1" y="35375"/>
                  </a:cubicBezTo>
                  <a:lnTo>
                    <a:pt x="1" y="36167"/>
                  </a:lnTo>
                  <a:cubicBezTo>
                    <a:pt x="1" y="36262"/>
                    <a:pt x="64" y="36325"/>
                    <a:pt x="159" y="36325"/>
                  </a:cubicBezTo>
                  <a:cubicBezTo>
                    <a:pt x="254" y="36325"/>
                    <a:pt x="318" y="36262"/>
                    <a:pt x="318" y="36167"/>
                  </a:cubicBezTo>
                  <a:lnTo>
                    <a:pt x="318" y="35375"/>
                  </a:lnTo>
                  <a:cubicBezTo>
                    <a:pt x="318" y="35280"/>
                    <a:pt x="254" y="35217"/>
                    <a:pt x="159" y="35217"/>
                  </a:cubicBezTo>
                  <a:close/>
                  <a:moveTo>
                    <a:pt x="159" y="36800"/>
                  </a:moveTo>
                  <a:cubicBezTo>
                    <a:pt x="64" y="36800"/>
                    <a:pt x="1" y="36864"/>
                    <a:pt x="1" y="36959"/>
                  </a:cubicBezTo>
                  <a:lnTo>
                    <a:pt x="1" y="37750"/>
                  </a:lnTo>
                  <a:cubicBezTo>
                    <a:pt x="1" y="37845"/>
                    <a:pt x="64" y="37909"/>
                    <a:pt x="159" y="37909"/>
                  </a:cubicBezTo>
                  <a:cubicBezTo>
                    <a:pt x="254" y="37909"/>
                    <a:pt x="318" y="37845"/>
                    <a:pt x="318" y="37750"/>
                  </a:cubicBezTo>
                  <a:lnTo>
                    <a:pt x="318" y="36959"/>
                  </a:lnTo>
                  <a:cubicBezTo>
                    <a:pt x="318" y="36864"/>
                    <a:pt x="254" y="36800"/>
                    <a:pt x="159" y="36800"/>
                  </a:cubicBezTo>
                  <a:close/>
                  <a:moveTo>
                    <a:pt x="159" y="38415"/>
                  </a:moveTo>
                  <a:cubicBezTo>
                    <a:pt x="64" y="38415"/>
                    <a:pt x="1" y="38479"/>
                    <a:pt x="1" y="38574"/>
                  </a:cubicBezTo>
                  <a:lnTo>
                    <a:pt x="1" y="39365"/>
                  </a:lnTo>
                  <a:cubicBezTo>
                    <a:pt x="1" y="39460"/>
                    <a:pt x="64" y="39524"/>
                    <a:pt x="159" y="39524"/>
                  </a:cubicBezTo>
                  <a:cubicBezTo>
                    <a:pt x="254" y="39524"/>
                    <a:pt x="318" y="39460"/>
                    <a:pt x="318" y="39365"/>
                  </a:cubicBezTo>
                  <a:lnTo>
                    <a:pt x="318" y="38574"/>
                  </a:lnTo>
                  <a:cubicBezTo>
                    <a:pt x="318" y="38479"/>
                    <a:pt x="254" y="38415"/>
                    <a:pt x="159" y="38415"/>
                  </a:cubicBezTo>
                  <a:close/>
                  <a:moveTo>
                    <a:pt x="159" y="39999"/>
                  </a:moveTo>
                  <a:cubicBezTo>
                    <a:pt x="64" y="39999"/>
                    <a:pt x="1" y="40094"/>
                    <a:pt x="1" y="40157"/>
                  </a:cubicBezTo>
                  <a:lnTo>
                    <a:pt x="1" y="40949"/>
                  </a:lnTo>
                  <a:cubicBezTo>
                    <a:pt x="1" y="41044"/>
                    <a:pt x="64" y="41107"/>
                    <a:pt x="159" y="41107"/>
                  </a:cubicBezTo>
                  <a:cubicBezTo>
                    <a:pt x="254" y="41107"/>
                    <a:pt x="318" y="41044"/>
                    <a:pt x="318" y="40980"/>
                  </a:cubicBezTo>
                  <a:lnTo>
                    <a:pt x="318" y="40157"/>
                  </a:lnTo>
                  <a:cubicBezTo>
                    <a:pt x="318" y="40094"/>
                    <a:pt x="254" y="39999"/>
                    <a:pt x="159" y="39999"/>
                  </a:cubicBezTo>
                  <a:close/>
                  <a:moveTo>
                    <a:pt x="159" y="41614"/>
                  </a:moveTo>
                  <a:cubicBezTo>
                    <a:pt x="64" y="41614"/>
                    <a:pt x="1" y="41677"/>
                    <a:pt x="1" y="41772"/>
                  </a:cubicBezTo>
                  <a:lnTo>
                    <a:pt x="1" y="42564"/>
                  </a:lnTo>
                  <a:cubicBezTo>
                    <a:pt x="1" y="42659"/>
                    <a:pt x="64" y="42722"/>
                    <a:pt x="159" y="42722"/>
                  </a:cubicBezTo>
                  <a:cubicBezTo>
                    <a:pt x="254" y="42722"/>
                    <a:pt x="318" y="42659"/>
                    <a:pt x="318" y="42564"/>
                  </a:cubicBezTo>
                  <a:lnTo>
                    <a:pt x="318" y="41772"/>
                  </a:lnTo>
                  <a:cubicBezTo>
                    <a:pt x="318" y="41677"/>
                    <a:pt x="254" y="41614"/>
                    <a:pt x="159" y="41614"/>
                  </a:cubicBezTo>
                  <a:close/>
                  <a:moveTo>
                    <a:pt x="159" y="43197"/>
                  </a:moveTo>
                  <a:cubicBezTo>
                    <a:pt x="64" y="43197"/>
                    <a:pt x="1" y="43261"/>
                    <a:pt x="1" y="43356"/>
                  </a:cubicBezTo>
                  <a:lnTo>
                    <a:pt x="1" y="44147"/>
                  </a:lnTo>
                  <a:cubicBezTo>
                    <a:pt x="1" y="44242"/>
                    <a:pt x="64" y="44306"/>
                    <a:pt x="159" y="44306"/>
                  </a:cubicBezTo>
                  <a:cubicBezTo>
                    <a:pt x="254" y="44306"/>
                    <a:pt x="318" y="44242"/>
                    <a:pt x="318" y="44147"/>
                  </a:cubicBezTo>
                  <a:lnTo>
                    <a:pt x="318" y="43356"/>
                  </a:lnTo>
                  <a:cubicBezTo>
                    <a:pt x="318" y="43261"/>
                    <a:pt x="254" y="43197"/>
                    <a:pt x="159" y="43197"/>
                  </a:cubicBezTo>
                  <a:close/>
                  <a:moveTo>
                    <a:pt x="159" y="44812"/>
                  </a:moveTo>
                  <a:cubicBezTo>
                    <a:pt x="64" y="44812"/>
                    <a:pt x="1" y="44876"/>
                    <a:pt x="1" y="44971"/>
                  </a:cubicBezTo>
                  <a:lnTo>
                    <a:pt x="1" y="45762"/>
                  </a:lnTo>
                  <a:cubicBezTo>
                    <a:pt x="1" y="45857"/>
                    <a:pt x="64" y="45921"/>
                    <a:pt x="159" y="45921"/>
                  </a:cubicBezTo>
                  <a:cubicBezTo>
                    <a:pt x="254" y="45921"/>
                    <a:pt x="318" y="45857"/>
                    <a:pt x="318" y="45762"/>
                  </a:cubicBezTo>
                  <a:lnTo>
                    <a:pt x="318" y="44971"/>
                  </a:lnTo>
                  <a:cubicBezTo>
                    <a:pt x="318" y="44876"/>
                    <a:pt x="254" y="44812"/>
                    <a:pt x="159" y="44812"/>
                  </a:cubicBezTo>
                  <a:close/>
                  <a:moveTo>
                    <a:pt x="159" y="46428"/>
                  </a:moveTo>
                  <a:cubicBezTo>
                    <a:pt x="64" y="46428"/>
                    <a:pt x="1" y="46491"/>
                    <a:pt x="1" y="46554"/>
                  </a:cubicBezTo>
                  <a:lnTo>
                    <a:pt x="1" y="47378"/>
                  </a:lnTo>
                  <a:cubicBezTo>
                    <a:pt x="1" y="47441"/>
                    <a:pt x="64" y="47504"/>
                    <a:pt x="159" y="47504"/>
                  </a:cubicBezTo>
                  <a:cubicBezTo>
                    <a:pt x="254" y="47504"/>
                    <a:pt x="318" y="47441"/>
                    <a:pt x="318" y="47378"/>
                  </a:cubicBezTo>
                  <a:lnTo>
                    <a:pt x="318" y="46554"/>
                  </a:lnTo>
                  <a:cubicBezTo>
                    <a:pt x="318" y="46491"/>
                    <a:pt x="254" y="46428"/>
                    <a:pt x="159" y="46428"/>
                  </a:cubicBezTo>
                  <a:close/>
                  <a:moveTo>
                    <a:pt x="159" y="48011"/>
                  </a:moveTo>
                  <a:cubicBezTo>
                    <a:pt x="64" y="48011"/>
                    <a:pt x="1" y="48074"/>
                    <a:pt x="1" y="48169"/>
                  </a:cubicBezTo>
                  <a:lnTo>
                    <a:pt x="1" y="48961"/>
                  </a:lnTo>
                  <a:cubicBezTo>
                    <a:pt x="1" y="49056"/>
                    <a:pt x="64" y="49119"/>
                    <a:pt x="159" y="49119"/>
                  </a:cubicBezTo>
                  <a:cubicBezTo>
                    <a:pt x="254" y="49119"/>
                    <a:pt x="318" y="49056"/>
                    <a:pt x="318" y="48961"/>
                  </a:cubicBezTo>
                  <a:lnTo>
                    <a:pt x="318" y="48169"/>
                  </a:lnTo>
                  <a:cubicBezTo>
                    <a:pt x="318" y="48074"/>
                    <a:pt x="254" y="48011"/>
                    <a:pt x="159" y="48011"/>
                  </a:cubicBezTo>
                  <a:close/>
                  <a:moveTo>
                    <a:pt x="159" y="49626"/>
                  </a:moveTo>
                  <a:cubicBezTo>
                    <a:pt x="64" y="49626"/>
                    <a:pt x="1" y="49689"/>
                    <a:pt x="1" y="49753"/>
                  </a:cubicBezTo>
                  <a:lnTo>
                    <a:pt x="1" y="50576"/>
                  </a:lnTo>
                  <a:cubicBezTo>
                    <a:pt x="1" y="50639"/>
                    <a:pt x="64" y="50703"/>
                    <a:pt x="159" y="50703"/>
                  </a:cubicBezTo>
                  <a:cubicBezTo>
                    <a:pt x="254" y="50703"/>
                    <a:pt x="318" y="50639"/>
                    <a:pt x="318" y="50576"/>
                  </a:cubicBezTo>
                  <a:lnTo>
                    <a:pt x="318" y="49753"/>
                  </a:lnTo>
                  <a:cubicBezTo>
                    <a:pt x="318" y="49689"/>
                    <a:pt x="254" y="49626"/>
                    <a:pt x="159" y="49626"/>
                  </a:cubicBezTo>
                  <a:close/>
                  <a:moveTo>
                    <a:pt x="159" y="51210"/>
                  </a:moveTo>
                  <a:cubicBezTo>
                    <a:pt x="64" y="51210"/>
                    <a:pt x="1" y="51273"/>
                    <a:pt x="1" y="51368"/>
                  </a:cubicBezTo>
                  <a:lnTo>
                    <a:pt x="1" y="52160"/>
                  </a:lnTo>
                  <a:cubicBezTo>
                    <a:pt x="1" y="52255"/>
                    <a:pt x="64" y="52318"/>
                    <a:pt x="159" y="52318"/>
                  </a:cubicBezTo>
                  <a:cubicBezTo>
                    <a:pt x="254" y="52318"/>
                    <a:pt x="318" y="52255"/>
                    <a:pt x="318" y="52160"/>
                  </a:cubicBezTo>
                  <a:lnTo>
                    <a:pt x="318" y="51368"/>
                  </a:lnTo>
                  <a:cubicBezTo>
                    <a:pt x="318" y="51273"/>
                    <a:pt x="254" y="51210"/>
                    <a:pt x="159" y="5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2936043" y="1768032"/>
              <a:ext cx="84440" cy="83513"/>
            </a:xfrm>
            <a:custGeom>
              <a:avLst/>
              <a:gdLst/>
              <a:ahLst/>
              <a:cxnLst/>
              <a:rect l="l" t="t" r="r" b="b"/>
              <a:pathLst>
                <a:path w="2915" h="2883" extrusionOk="0">
                  <a:moveTo>
                    <a:pt x="1457" y="0"/>
                  </a:moveTo>
                  <a:cubicBezTo>
                    <a:pt x="666" y="0"/>
                    <a:pt x="1" y="634"/>
                    <a:pt x="1" y="1425"/>
                  </a:cubicBezTo>
                  <a:cubicBezTo>
                    <a:pt x="1" y="2217"/>
                    <a:pt x="666" y="2882"/>
                    <a:pt x="1457" y="2882"/>
                  </a:cubicBezTo>
                  <a:cubicBezTo>
                    <a:pt x="2249" y="2882"/>
                    <a:pt x="2914" y="2249"/>
                    <a:pt x="2914" y="1425"/>
                  </a:cubicBezTo>
                  <a:cubicBezTo>
                    <a:pt x="2914" y="634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2949803" y="1780865"/>
              <a:ext cx="56921" cy="57819"/>
            </a:xfrm>
            <a:custGeom>
              <a:avLst/>
              <a:gdLst/>
              <a:ahLst/>
              <a:cxnLst/>
              <a:rect l="l" t="t" r="r" b="b"/>
              <a:pathLst>
                <a:path w="1965" h="1996" extrusionOk="0">
                  <a:moveTo>
                    <a:pt x="982" y="1"/>
                  </a:moveTo>
                  <a:cubicBezTo>
                    <a:pt x="444" y="1"/>
                    <a:pt x="1" y="444"/>
                    <a:pt x="1" y="982"/>
                  </a:cubicBezTo>
                  <a:cubicBezTo>
                    <a:pt x="1" y="1553"/>
                    <a:pt x="444" y="1996"/>
                    <a:pt x="982" y="1996"/>
                  </a:cubicBezTo>
                  <a:cubicBezTo>
                    <a:pt x="1521" y="1996"/>
                    <a:pt x="1964" y="1553"/>
                    <a:pt x="1964" y="982"/>
                  </a:cubicBezTo>
                  <a:cubicBezTo>
                    <a:pt x="1964" y="444"/>
                    <a:pt x="1521" y="1"/>
                    <a:pt x="982" y="1"/>
                  </a:cubicBezTo>
                  <a:close/>
                </a:path>
              </a:pathLst>
            </a:custGeom>
            <a:solidFill>
              <a:srgbClr val="FF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45" name="Google Shape;1445;p50"/>
          <p:cNvSpPr/>
          <p:nvPr/>
        </p:nvSpPr>
        <p:spPr>
          <a:xfrm>
            <a:off x="4562601" y="1185473"/>
            <a:ext cx="9212" cy="20219"/>
          </a:xfrm>
          <a:custGeom>
            <a:avLst/>
            <a:gdLst/>
            <a:ahLst/>
            <a:cxnLst/>
            <a:rect l="l" t="t" r="r" b="b"/>
            <a:pathLst>
              <a:path w="318" h="698" extrusionOk="0">
                <a:moveTo>
                  <a:pt x="159" y="1"/>
                </a:moveTo>
                <a:cubicBezTo>
                  <a:pt x="64" y="1"/>
                  <a:pt x="1" y="64"/>
                  <a:pt x="1" y="159"/>
                </a:cubicBezTo>
                <a:lnTo>
                  <a:pt x="1" y="571"/>
                </a:lnTo>
                <a:cubicBezTo>
                  <a:pt x="1" y="634"/>
                  <a:pt x="64" y="697"/>
                  <a:pt x="159" y="697"/>
                </a:cubicBezTo>
                <a:cubicBezTo>
                  <a:pt x="254" y="697"/>
                  <a:pt x="318" y="634"/>
                  <a:pt x="318" y="571"/>
                </a:cubicBezTo>
                <a:lnTo>
                  <a:pt x="318" y="159"/>
                </a:lnTo>
                <a:cubicBezTo>
                  <a:pt x="318" y="64"/>
                  <a:pt x="254" y="1"/>
                  <a:pt x="1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46" name="Google Shape;1446;p50"/>
          <p:cNvGrpSpPr/>
          <p:nvPr/>
        </p:nvGrpSpPr>
        <p:grpSpPr>
          <a:xfrm>
            <a:off x="4525927" y="1012576"/>
            <a:ext cx="83484" cy="1661373"/>
            <a:chOff x="4525927" y="1012576"/>
            <a:chExt cx="83484" cy="1661373"/>
          </a:xfrm>
        </p:grpSpPr>
        <p:sp>
          <p:nvSpPr>
            <p:cNvPr id="1447" name="Google Shape;1447;p50"/>
            <p:cNvSpPr/>
            <p:nvPr/>
          </p:nvSpPr>
          <p:spPr>
            <a:xfrm>
              <a:off x="4562601" y="1012576"/>
              <a:ext cx="9212" cy="1661373"/>
            </a:xfrm>
            <a:custGeom>
              <a:avLst/>
              <a:gdLst/>
              <a:ahLst/>
              <a:cxnLst/>
              <a:rect l="l" t="t" r="r" b="b"/>
              <a:pathLst>
                <a:path w="318" h="57353" extrusionOk="0">
                  <a:moveTo>
                    <a:pt x="159" y="0"/>
                  </a:moveTo>
                  <a:cubicBezTo>
                    <a:pt x="64" y="0"/>
                    <a:pt x="1" y="63"/>
                    <a:pt x="1" y="127"/>
                  </a:cubicBezTo>
                  <a:lnTo>
                    <a:pt x="1" y="918"/>
                  </a:lnTo>
                  <a:cubicBezTo>
                    <a:pt x="1" y="1013"/>
                    <a:pt x="64" y="1077"/>
                    <a:pt x="159" y="1077"/>
                  </a:cubicBezTo>
                  <a:cubicBezTo>
                    <a:pt x="254" y="1077"/>
                    <a:pt x="318" y="1013"/>
                    <a:pt x="318" y="918"/>
                  </a:cubicBezTo>
                  <a:lnTo>
                    <a:pt x="318" y="127"/>
                  </a:lnTo>
                  <a:cubicBezTo>
                    <a:pt x="318" y="63"/>
                    <a:pt x="254" y="0"/>
                    <a:pt x="159" y="0"/>
                  </a:cubicBezTo>
                  <a:close/>
                  <a:moveTo>
                    <a:pt x="159" y="1552"/>
                  </a:moveTo>
                  <a:cubicBezTo>
                    <a:pt x="64" y="1552"/>
                    <a:pt x="1" y="1615"/>
                    <a:pt x="1" y="1710"/>
                  </a:cubicBezTo>
                  <a:lnTo>
                    <a:pt x="1" y="2470"/>
                  </a:lnTo>
                  <a:cubicBezTo>
                    <a:pt x="1" y="2565"/>
                    <a:pt x="64" y="2629"/>
                    <a:pt x="159" y="2629"/>
                  </a:cubicBezTo>
                  <a:cubicBezTo>
                    <a:pt x="254" y="2629"/>
                    <a:pt x="318" y="2565"/>
                    <a:pt x="318" y="2470"/>
                  </a:cubicBezTo>
                  <a:lnTo>
                    <a:pt x="318" y="1710"/>
                  </a:lnTo>
                  <a:cubicBezTo>
                    <a:pt x="318" y="1615"/>
                    <a:pt x="254" y="1552"/>
                    <a:pt x="159" y="1552"/>
                  </a:cubicBezTo>
                  <a:close/>
                  <a:moveTo>
                    <a:pt x="159" y="3104"/>
                  </a:moveTo>
                  <a:cubicBezTo>
                    <a:pt x="64" y="3104"/>
                    <a:pt x="1" y="3167"/>
                    <a:pt x="1" y="3262"/>
                  </a:cubicBezTo>
                  <a:lnTo>
                    <a:pt x="1" y="4054"/>
                  </a:lnTo>
                  <a:cubicBezTo>
                    <a:pt x="1" y="4117"/>
                    <a:pt x="64" y="4180"/>
                    <a:pt x="159" y="4180"/>
                  </a:cubicBezTo>
                  <a:cubicBezTo>
                    <a:pt x="254" y="4180"/>
                    <a:pt x="318" y="4117"/>
                    <a:pt x="318" y="4054"/>
                  </a:cubicBezTo>
                  <a:lnTo>
                    <a:pt x="318" y="3262"/>
                  </a:lnTo>
                  <a:cubicBezTo>
                    <a:pt x="318" y="3167"/>
                    <a:pt x="254" y="3104"/>
                    <a:pt x="159" y="3104"/>
                  </a:cubicBezTo>
                  <a:close/>
                  <a:moveTo>
                    <a:pt x="159" y="4687"/>
                  </a:moveTo>
                  <a:cubicBezTo>
                    <a:pt x="64" y="4687"/>
                    <a:pt x="1" y="4750"/>
                    <a:pt x="1" y="4814"/>
                  </a:cubicBezTo>
                  <a:lnTo>
                    <a:pt x="1" y="5605"/>
                  </a:lnTo>
                  <a:cubicBezTo>
                    <a:pt x="1" y="5700"/>
                    <a:pt x="64" y="5764"/>
                    <a:pt x="159" y="5764"/>
                  </a:cubicBezTo>
                  <a:cubicBezTo>
                    <a:pt x="254" y="5764"/>
                    <a:pt x="318" y="5700"/>
                    <a:pt x="318" y="5605"/>
                  </a:cubicBezTo>
                  <a:lnTo>
                    <a:pt x="318" y="4814"/>
                  </a:lnTo>
                  <a:cubicBezTo>
                    <a:pt x="318" y="4750"/>
                    <a:pt x="254" y="4687"/>
                    <a:pt x="159" y="4687"/>
                  </a:cubicBezTo>
                  <a:close/>
                  <a:moveTo>
                    <a:pt x="159" y="6239"/>
                  </a:moveTo>
                  <a:cubicBezTo>
                    <a:pt x="64" y="6239"/>
                    <a:pt x="1" y="6302"/>
                    <a:pt x="1" y="6397"/>
                  </a:cubicBezTo>
                  <a:lnTo>
                    <a:pt x="1" y="7157"/>
                  </a:lnTo>
                  <a:cubicBezTo>
                    <a:pt x="1" y="7252"/>
                    <a:pt x="64" y="7316"/>
                    <a:pt x="159" y="7316"/>
                  </a:cubicBezTo>
                  <a:cubicBezTo>
                    <a:pt x="254" y="7316"/>
                    <a:pt x="318" y="7252"/>
                    <a:pt x="318" y="7157"/>
                  </a:cubicBezTo>
                  <a:lnTo>
                    <a:pt x="318" y="6397"/>
                  </a:lnTo>
                  <a:cubicBezTo>
                    <a:pt x="318" y="6302"/>
                    <a:pt x="254" y="6239"/>
                    <a:pt x="159" y="6239"/>
                  </a:cubicBezTo>
                  <a:close/>
                  <a:moveTo>
                    <a:pt x="159" y="7791"/>
                  </a:moveTo>
                  <a:cubicBezTo>
                    <a:pt x="64" y="7791"/>
                    <a:pt x="1" y="7854"/>
                    <a:pt x="1" y="7949"/>
                  </a:cubicBezTo>
                  <a:lnTo>
                    <a:pt x="1" y="8741"/>
                  </a:lnTo>
                  <a:cubicBezTo>
                    <a:pt x="1" y="8804"/>
                    <a:pt x="64" y="8867"/>
                    <a:pt x="159" y="8867"/>
                  </a:cubicBezTo>
                  <a:cubicBezTo>
                    <a:pt x="254" y="8867"/>
                    <a:pt x="318" y="8804"/>
                    <a:pt x="318" y="8741"/>
                  </a:cubicBezTo>
                  <a:lnTo>
                    <a:pt x="318" y="7949"/>
                  </a:lnTo>
                  <a:cubicBezTo>
                    <a:pt x="318" y="7854"/>
                    <a:pt x="254" y="7791"/>
                    <a:pt x="159" y="7791"/>
                  </a:cubicBezTo>
                  <a:close/>
                  <a:moveTo>
                    <a:pt x="159" y="9374"/>
                  </a:moveTo>
                  <a:cubicBezTo>
                    <a:pt x="64" y="9374"/>
                    <a:pt x="1" y="9437"/>
                    <a:pt x="1" y="9501"/>
                  </a:cubicBezTo>
                  <a:lnTo>
                    <a:pt x="1" y="10292"/>
                  </a:lnTo>
                  <a:cubicBezTo>
                    <a:pt x="1" y="10387"/>
                    <a:pt x="64" y="10451"/>
                    <a:pt x="159" y="10451"/>
                  </a:cubicBezTo>
                  <a:cubicBezTo>
                    <a:pt x="254" y="10451"/>
                    <a:pt x="318" y="10387"/>
                    <a:pt x="318" y="10292"/>
                  </a:cubicBezTo>
                  <a:lnTo>
                    <a:pt x="318" y="9501"/>
                  </a:lnTo>
                  <a:cubicBezTo>
                    <a:pt x="318" y="9437"/>
                    <a:pt x="254" y="9374"/>
                    <a:pt x="159" y="9374"/>
                  </a:cubicBezTo>
                  <a:close/>
                  <a:moveTo>
                    <a:pt x="159" y="10926"/>
                  </a:moveTo>
                  <a:cubicBezTo>
                    <a:pt x="64" y="10926"/>
                    <a:pt x="1" y="10989"/>
                    <a:pt x="1" y="11084"/>
                  </a:cubicBezTo>
                  <a:lnTo>
                    <a:pt x="1" y="11844"/>
                  </a:lnTo>
                  <a:cubicBezTo>
                    <a:pt x="1" y="11939"/>
                    <a:pt x="64" y="12003"/>
                    <a:pt x="159" y="12003"/>
                  </a:cubicBezTo>
                  <a:cubicBezTo>
                    <a:pt x="254" y="12003"/>
                    <a:pt x="318" y="11939"/>
                    <a:pt x="318" y="11844"/>
                  </a:cubicBezTo>
                  <a:lnTo>
                    <a:pt x="318" y="11084"/>
                  </a:lnTo>
                  <a:cubicBezTo>
                    <a:pt x="318" y="10989"/>
                    <a:pt x="254" y="10926"/>
                    <a:pt x="159" y="10926"/>
                  </a:cubicBezTo>
                  <a:close/>
                  <a:moveTo>
                    <a:pt x="159" y="12478"/>
                  </a:moveTo>
                  <a:cubicBezTo>
                    <a:pt x="64" y="12478"/>
                    <a:pt x="1" y="12573"/>
                    <a:pt x="1" y="12636"/>
                  </a:cubicBezTo>
                  <a:lnTo>
                    <a:pt x="1" y="13428"/>
                  </a:lnTo>
                  <a:cubicBezTo>
                    <a:pt x="1" y="13491"/>
                    <a:pt x="64" y="13586"/>
                    <a:pt x="159" y="13586"/>
                  </a:cubicBezTo>
                  <a:cubicBezTo>
                    <a:pt x="254" y="13586"/>
                    <a:pt x="318" y="13491"/>
                    <a:pt x="318" y="13428"/>
                  </a:cubicBezTo>
                  <a:lnTo>
                    <a:pt x="318" y="12636"/>
                  </a:lnTo>
                  <a:cubicBezTo>
                    <a:pt x="318" y="12573"/>
                    <a:pt x="254" y="12478"/>
                    <a:pt x="159" y="12478"/>
                  </a:cubicBezTo>
                  <a:close/>
                  <a:moveTo>
                    <a:pt x="159" y="14061"/>
                  </a:moveTo>
                  <a:cubicBezTo>
                    <a:pt x="64" y="14061"/>
                    <a:pt x="1" y="14124"/>
                    <a:pt x="1" y="14188"/>
                  </a:cubicBezTo>
                  <a:lnTo>
                    <a:pt x="1" y="14979"/>
                  </a:lnTo>
                  <a:cubicBezTo>
                    <a:pt x="1" y="15074"/>
                    <a:pt x="64" y="15138"/>
                    <a:pt x="159" y="15138"/>
                  </a:cubicBezTo>
                  <a:cubicBezTo>
                    <a:pt x="254" y="15138"/>
                    <a:pt x="318" y="15074"/>
                    <a:pt x="318" y="14979"/>
                  </a:cubicBezTo>
                  <a:lnTo>
                    <a:pt x="318" y="14188"/>
                  </a:lnTo>
                  <a:cubicBezTo>
                    <a:pt x="318" y="14124"/>
                    <a:pt x="254" y="14061"/>
                    <a:pt x="159" y="14061"/>
                  </a:cubicBezTo>
                  <a:close/>
                  <a:moveTo>
                    <a:pt x="159" y="15613"/>
                  </a:moveTo>
                  <a:cubicBezTo>
                    <a:pt x="64" y="15613"/>
                    <a:pt x="1" y="15676"/>
                    <a:pt x="1" y="15771"/>
                  </a:cubicBezTo>
                  <a:lnTo>
                    <a:pt x="1" y="16563"/>
                  </a:lnTo>
                  <a:cubicBezTo>
                    <a:pt x="1" y="16626"/>
                    <a:pt x="64" y="16690"/>
                    <a:pt x="159" y="16690"/>
                  </a:cubicBezTo>
                  <a:cubicBezTo>
                    <a:pt x="254" y="16690"/>
                    <a:pt x="318" y="16626"/>
                    <a:pt x="318" y="16563"/>
                  </a:cubicBezTo>
                  <a:lnTo>
                    <a:pt x="318" y="15771"/>
                  </a:lnTo>
                  <a:cubicBezTo>
                    <a:pt x="318" y="15676"/>
                    <a:pt x="254" y="15613"/>
                    <a:pt x="159" y="15613"/>
                  </a:cubicBezTo>
                  <a:close/>
                  <a:moveTo>
                    <a:pt x="159" y="17196"/>
                  </a:moveTo>
                  <a:cubicBezTo>
                    <a:pt x="64" y="17196"/>
                    <a:pt x="1" y="17260"/>
                    <a:pt x="1" y="17323"/>
                  </a:cubicBezTo>
                  <a:lnTo>
                    <a:pt x="1" y="18115"/>
                  </a:lnTo>
                  <a:cubicBezTo>
                    <a:pt x="1" y="18210"/>
                    <a:pt x="64" y="18273"/>
                    <a:pt x="159" y="18273"/>
                  </a:cubicBezTo>
                  <a:cubicBezTo>
                    <a:pt x="254" y="18273"/>
                    <a:pt x="318" y="18210"/>
                    <a:pt x="318" y="18115"/>
                  </a:cubicBezTo>
                  <a:lnTo>
                    <a:pt x="318" y="17323"/>
                  </a:lnTo>
                  <a:cubicBezTo>
                    <a:pt x="318" y="17260"/>
                    <a:pt x="254" y="17196"/>
                    <a:pt x="159" y="17196"/>
                  </a:cubicBezTo>
                  <a:close/>
                  <a:moveTo>
                    <a:pt x="159" y="18748"/>
                  </a:moveTo>
                  <a:cubicBezTo>
                    <a:pt x="64" y="18748"/>
                    <a:pt x="1" y="18811"/>
                    <a:pt x="1" y="18906"/>
                  </a:cubicBezTo>
                  <a:lnTo>
                    <a:pt x="1" y="19666"/>
                  </a:lnTo>
                  <a:cubicBezTo>
                    <a:pt x="1" y="19761"/>
                    <a:pt x="64" y="19825"/>
                    <a:pt x="159" y="19825"/>
                  </a:cubicBezTo>
                  <a:cubicBezTo>
                    <a:pt x="254" y="19825"/>
                    <a:pt x="318" y="19761"/>
                    <a:pt x="318" y="19666"/>
                  </a:cubicBezTo>
                  <a:lnTo>
                    <a:pt x="318" y="18906"/>
                  </a:lnTo>
                  <a:cubicBezTo>
                    <a:pt x="318" y="18811"/>
                    <a:pt x="254" y="18748"/>
                    <a:pt x="159" y="18748"/>
                  </a:cubicBezTo>
                  <a:close/>
                  <a:moveTo>
                    <a:pt x="159" y="20300"/>
                  </a:moveTo>
                  <a:cubicBezTo>
                    <a:pt x="64" y="20300"/>
                    <a:pt x="1" y="20363"/>
                    <a:pt x="1" y="20458"/>
                  </a:cubicBezTo>
                  <a:lnTo>
                    <a:pt x="1" y="21250"/>
                  </a:lnTo>
                  <a:cubicBezTo>
                    <a:pt x="1" y="21313"/>
                    <a:pt x="64" y="21377"/>
                    <a:pt x="159" y="21377"/>
                  </a:cubicBezTo>
                  <a:cubicBezTo>
                    <a:pt x="254" y="21377"/>
                    <a:pt x="318" y="21313"/>
                    <a:pt x="318" y="21250"/>
                  </a:cubicBezTo>
                  <a:lnTo>
                    <a:pt x="318" y="20458"/>
                  </a:lnTo>
                  <a:cubicBezTo>
                    <a:pt x="318" y="20363"/>
                    <a:pt x="254" y="20300"/>
                    <a:pt x="159" y="20300"/>
                  </a:cubicBezTo>
                  <a:close/>
                  <a:moveTo>
                    <a:pt x="159" y="21883"/>
                  </a:moveTo>
                  <a:cubicBezTo>
                    <a:pt x="64" y="21883"/>
                    <a:pt x="1" y="21947"/>
                    <a:pt x="1" y="22010"/>
                  </a:cubicBezTo>
                  <a:lnTo>
                    <a:pt x="1" y="22802"/>
                  </a:lnTo>
                  <a:cubicBezTo>
                    <a:pt x="1" y="22897"/>
                    <a:pt x="64" y="22960"/>
                    <a:pt x="159" y="22960"/>
                  </a:cubicBezTo>
                  <a:cubicBezTo>
                    <a:pt x="254" y="22960"/>
                    <a:pt x="318" y="22897"/>
                    <a:pt x="318" y="22802"/>
                  </a:cubicBezTo>
                  <a:lnTo>
                    <a:pt x="318" y="22010"/>
                  </a:lnTo>
                  <a:cubicBezTo>
                    <a:pt x="318" y="21947"/>
                    <a:pt x="254" y="21883"/>
                    <a:pt x="159" y="21883"/>
                  </a:cubicBezTo>
                  <a:close/>
                  <a:moveTo>
                    <a:pt x="159" y="23435"/>
                  </a:moveTo>
                  <a:cubicBezTo>
                    <a:pt x="64" y="23435"/>
                    <a:pt x="1" y="23498"/>
                    <a:pt x="1" y="23593"/>
                  </a:cubicBezTo>
                  <a:lnTo>
                    <a:pt x="1" y="24353"/>
                  </a:lnTo>
                  <a:cubicBezTo>
                    <a:pt x="1" y="24448"/>
                    <a:pt x="64" y="24512"/>
                    <a:pt x="159" y="24512"/>
                  </a:cubicBezTo>
                  <a:cubicBezTo>
                    <a:pt x="254" y="24512"/>
                    <a:pt x="318" y="24448"/>
                    <a:pt x="318" y="24353"/>
                  </a:cubicBezTo>
                  <a:lnTo>
                    <a:pt x="318" y="23593"/>
                  </a:lnTo>
                  <a:cubicBezTo>
                    <a:pt x="318" y="23498"/>
                    <a:pt x="254" y="23435"/>
                    <a:pt x="159" y="23435"/>
                  </a:cubicBezTo>
                  <a:close/>
                  <a:moveTo>
                    <a:pt x="159" y="24987"/>
                  </a:moveTo>
                  <a:cubicBezTo>
                    <a:pt x="64" y="24987"/>
                    <a:pt x="1" y="25082"/>
                    <a:pt x="1" y="25145"/>
                  </a:cubicBezTo>
                  <a:lnTo>
                    <a:pt x="1" y="25937"/>
                  </a:lnTo>
                  <a:cubicBezTo>
                    <a:pt x="1" y="26000"/>
                    <a:pt x="64" y="26095"/>
                    <a:pt x="159" y="26095"/>
                  </a:cubicBezTo>
                  <a:cubicBezTo>
                    <a:pt x="254" y="26095"/>
                    <a:pt x="318" y="26000"/>
                    <a:pt x="318" y="25937"/>
                  </a:cubicBezTo>
                  <a:lnTo>
                    <a:pt x="318" y="25145"/>
                  </a:lnTo>
                  <a:cubicBezTo>
                    <a:pt x="318" y="25082"/>
                    <a:pt x="254" y="24987"/>
                    <a:pt x="159" y="24987"/>
                  </a:cubicBezTo>
                  <a:close/>
                  <a:moveTo>
                    <a:pt x="159" y="26570"/>
                  </a:moveTo>
                  <a:cubicBezTo>
                    <a:pt x="64" y="26570"/>
                    <a:pt x="1" y="26634"/>
                    <a:pt x="1" y="26729"/>
                  </a:cubicBezTo>
                  <a:lnTo>
                    <a:pt x="1" y="27489"/>
                  </a:lnTo>
                  <a:cubicBezTo>
                    <a:pt x="1" y="27584"/>
                    <a:pt x="64" y="27647"/>
                    <a:pt x="159" y="27647"/>
                  </a:cubicBezTo>
                  <a:cubicBezTo>
                    <a:pt x="254" y="27647"/>
                    <a:pt x="318" y="27584"/>
                    <a:pt x="318" y="27489"/>
                  </a:cubicBezTo>
                  <a:lnTo>
                    <a:pt x="318" y="26729"/>
                  </a:lnTo>
                  <a:cubicBezTo>
                    <a:pt x="318" y="26634"/>
                    <a:pt x="254" y="26570"/>
                    <a:pt x="159" y="26570"/>
                  </a:cubicBezTo>
                  <a:close/>
                  <a:moveTo>
                    <a:pt x="159" y="28122"/>
                  </a:moveTo>
                  <a:cubicBezTo>
                    <a:pt x="64" y="28122"/>
                    <a:pt x="1" y="28185"/>
                    <a:pt x="1" y="28280"/>
                  </a:cubicBezTo>
                  <a:lnTo>
                    <a:pt x="1" y="29072"/>
                  </a:lnTo>
                  <a:cubicBezTo>
                    <a:pt x="1" y="29135"/>
                    <a:pt x="64" y="29199"/>
                    <a:pt x="159" y="29199"/>
                  </a:cubicBezTo>
                  <a:cubicBezTo>
                    <a:pt x="254" y="29199"/>
                    <a:pt x="318" y="29135"/>
                    <a:pt x="318" y="29072"/>
                  </a:cubicBezTo>
                  <a:lnTo>
                    <a:pt x="318" y="28280"/>
                  </a:lnTo>
                  <a:cubicBezTo>
                    <a:pt x="318" y="28185"/>
                    <a:pt x="254" y="28122"/>
                    <a:pt x="159" y="28122"/>
                  </a:cubicBezTo>
                  <a:close/>
                  <a:moveTo>
                    <a:pt x="159" y="29705"/>
                  </a:moveTo>
                  <a:cubicBezTo>
                    <a:pt x="64" y="29705"/>
                    <a:pt x="1" y="29769"/>
                    <a:pt x="1" y="29832"/>
                  </a:cubicBezTo>
                  <a:lnTo>
                    <a:pt x="1" y="30624"/>
                  </a:lnTo>
                  <a:cubicBezTo>
                    <a:pt x="1" y="30719"/>
                    <a:pt x="64" y="30782"/>
                    <a:pt x="159" y="30782"/>
                  </a:cubicBezTo>
                  <a:cubicBezTo>
                    <a:pt x="254" y="30782"/>
                    <a:pt x="318" y="30687"/>
                    <a:pt x="318" y="30624"/>
                  </a:cubicBezTo>
                  <a:lnTo>
                    <a:pt x="318" y="29832"/>
                  </a:lnTo>
                  <a:cubicBezTo>
                    <a:pt x="318" y="29769"/>
                    <a:pt x="254" y="29705"/>
                    <a:pt x="159" y="29705"/>
                  </a:cubicBezTo>
                  <a:close/>
                  <a:moveTo>
                    <a:pt x="159" y="31257"/>
                  </a:moveTo>
                  <a:cubicBezTo>
                    <a:pt x="64" y="31257"/>
                    <a:pt x="1" y="31321"/>
                    <a:pt x="1" y="31416"/>
                  </a:cubicBezTo>
                  <a:lnTo>
                    <a:pt x="1" y="32176"/>
                  </a:lnTo>
                  <a:cubicBezTo>
                    <a:pt x="1" y="32271"/>
                    <a:pt x="64" y="32334"/>
                    <a:pt x="159" y="32334"/>
                  </a:cubicBezTo>
                  <a:cubicBezTo>
                    <a:pt x="254" y="32334"/>
                    <a:pt x="318" y="32271"/>
                    <a:pt x="318" y="32176"/>
                  </a:cubicBezTo>
                  <a:lnTo>
                    <a:pt x="318" y="31416"/>
                  </a:lnTo>
                  <a:cubicBezTo>
                    <a:pt x="318" y="31321"/>
                    <a:pt x="254" y="31257"/>
                    <a:pt x="159" y="31257"/>
                  </a:cubicBezTo>
                  <a:close/>
                  <a:moveTo>
                    <a:pt x="159" y="32809"/>
                  </a:moveTo>
                  <a:cubicBezTo>
                    <a:pt x="64" y="32809"/>
                    <a:pt x="1" y="32872"/>
                    <a:pt x="1" y="32967"/>
                  </a:cubicBezTo>
                  <a:lnTo>
                    <a:pt x="1" y="33759"/>
                  </a:lnTo>
                  <a:cubicBezTo>
                    <a:pt x="1" y="33822"/>
                    <a:pt x="64" y="33886"/>
                    <a:pt x="159" y="33886"/>
                  </a:cubicBezTo>
                  <a:cubicBezTo>
                    <a:pt x="254" y="33886"/>
                    <a:pt x="318" y="33822"/>
                    <a:pt x="318" y="33759"/>
                  </a:cubicBezTo>
                  <a:lnTo>
                    <a:pt x="318" y="32967"/>
                  </a:lnTo>
                  <a:cubicBezTo>
                    <a:pt x="318" y="32872"/>
                    <a:pt x="254" y="32809"/>
                    <a:pt x="159" y="32809"/>
                  </a:cubicBezTo>
                  <a:close/>
                  <a:moveTo>
                    <a:pt x="159" y="34392"/>
                  </a:moveTo>
                  <a:cubicBezTo>
                    <a:pt x="64" y="34392"/>
                    <a:pt x="1" y="34456"/>
                    <a:pt x="1" y="34519"/>
                  </a:cubicBezTo>
                  <a:lnTo>
                    <a:pt x="1" y="35311"/>
                  </a:lnTo>
                  <a:cubicBezTo>
                    <a:pt x="1" y="35406"/>
                    <a:pt x="64" y="35469"/>
                    <a:pt x="159" y="35469"/>
                  </a:cubicBezTo>
                  <a:cubicBezTo>
                    <a:pt x="254" y="35469"/>
                    <a:pt x="318" y="35406"/>
                    <a:pt x="318" y="35311"/>
                  </a:cubicBezTo>
                  <a:lnTo>
                    <a:pt x="318" y="34519"/>
                  </a:lnTo>
                  <a:cubicBezTo>
                    <a:pt x="318" y="34456"/>
                    <a:pt x="254" y="34392"/>
                    <a:pt x="159" y="34392"/>
                  </a:cubicBezTo>
                  <a:close/>
                  <a:moveTo>
                    <a:pt x="159" y="35944"/>
                  </a:moveTo>
                  <a:cubicBezTo>
                    <a:pt x="64" y="35944"/>
                    <a:pt x="1" y="36008"/>
                    <a:pt x="1" y="36103"/>
                  </a:cubicBezTo>
                  <a:lnTo>
                    <a:pt x="1" y="36863"/>
                  </a:lnTo>
                  <a:cubicBezTo>
                    <a:pt x="1" y="36958"/>
                    <a:pt x="64" y="37021"/>
                    <a:pt x="159" y="37021"/>
                  </a:cubicBezTo>
                  <a:cubicBezTo>
                    <a:pt x="254" y="37021"/>
                    <a:pt x="318" y="36958"/>
                    <a:pt x="318" y="36863"/>
                  </a:cubicBezTo>
                  <a:lnTo>
                    <a:pt x="318" y="36103"/>
                  </a:lnTo>
                  <a:cubicBezTo>
                    <a:pt x="318" y="36008"/>
                    <a:pt x="254" y="35944"/>
                    <a:pt x="159" y="35944"/>
                  </a:cubicBezTo>
                  <a:close/>
                  <a:moveTo>
                    <a:pt x="159" y="37496"/>
                  </a:moveTo>
                  <a:cubicBezTo>
                    <a:pt x="64" y="37496"/>
                    <a:pt x="1" y="37559"/>
                    <a:pt x="1" y="37654"/>
                  </a:cubicBezTo>
                  <a:lnTo>
                    <a:pt x="1" y="38446"/>
                  </a:lnTo>
                  <a:cubicBezTo>
                    <a:pt x="1" y="38509"/>
                    <a:pt x="64" y="38573"/>
                    <a:pt x="159" y="38573"/>
                  </a:cubicBezTo>
                  <a:cubicBezTo>
                    <a:pt x="254" y="38573"/>
                    <a:pt x="318" y="38509"/>
                    <a:pt x="318" y="38446"/>
                  </a:cubicBezTo>
                  <a:lnTo>
                    <a:pt x="318" y="37654"/>
                  </a:lnTo>
                  <a:cubicBezTo>
                    <a:pt x="318" y="37559"/>
                    <a:pt x="254" y="37496"/>
                    <a:pt x="159" y="37496"/>
                  </a:cubicBezTo>
                  <a:close/>
                  <a:moveTo>
                    <a:pt x="159" y="39079"/>
                  </a:moveTo>
                  <a:cubicBezTo>
                    <a:pt x="64" y="39079"/>
                    <a:pt x="1" y="39143"/>
                    <a:pt x="1" y="39206"/>
                  </a:cubicBezTo>
                  <a:lnTo>
                    <a:pt x="1" y="39998"/>
                  </a:lnTo>
                  <a:cubicBezTo>
                    <a:pt x="1" y="40093"/>
                    <a:pt x="64" y="40156"/>
                    <a:pt x="159" y="40156"/>
                  </a:cubicBezTo>
                  <a:cubicBezTo>
                    <a:pt x="254" y="40156"/>
                    <a:pt x="318" y="40093"/>
                    <a:pt x="318" y="39998"/>
                  </a:cubicBezTo>
                  <a:lnTo>
                    <a:pt x="318" y="39206"/>
                  </a:lnTo>
                  <a:cubicBezTo>
                    <a:pt x="318" y="39143"/>
                    <a:pt x="254" y="39079"/>
                    <a:pt x="159" y="39079"/>
                  </a:cubicBezTo>
                  <a:close/>
                  <a:moveTo>
                    <a:pt x="159" y="40631"/>
                  </a:moveTo>
                  <a:cubicBezTo>
                    <a:pt x="64" y="40631"/>
                    <a:pt x="1" y="40695"/>
                    <a:pt x="1" y="40790"/>
                  </a:cubicBezTo>
                  <a:lnTo>
                    <a:pt x="1" y="41550"/>
                  </a:lnTo>
                  <a:cubicBezTo>
                    <a:pt x="1" y="41645"/>
                    <a:pt x="64" y="41708"/>
                    <a:pt x="159" y="41708"/>
                  </a:cubicBezTo>
                  <a:cubicBezTo>
                    <a:pt x="254" y="41708"/>
                    <a:pt x="318" y="41645"/>
                    <a:pt x="318" y="41550"/>
                  </a:cubicBezTo>
                  <a:lnTo>
                    <a:pt x="318" y="40790"/>
                  </a:lnTo>
                  <a:cubicBezTo>
                    <a:pt x="318" y="40695"/>
                    <a:pt x="254" y="40631"/>
                    <a:pt x="159" y="40631"/>
                  </a:cubicBezTo>
                  <a:close/>
                  <a:moveTo>
                    <a:pt x="159" y="42183"/>
                  </a:moveTo>
                  <a:cubicBezTo>
                    <a:pt x="64" y="42183"/>
                    <a:pt x="1" y="42278"/>
                    <a:pt x="1" y="42341"/>
                  </a:cubicBezTo>
                  <a:lnTo>
                    <a:pt x="1" y="43133"/>
                  </a:lnTo>
                  <a:cubicBezTo>
                    <a:pt x="1" y="43196"/>
                    <a:pt x="64" y="43291"/>
                    <a:pt x="159" y="43291"/>
                  </a:cubicBezTo>
                  <a:cubicBezTo>
                    <a:pt x="254" y="43291"/>
                    <a:pt x="318" y="43196"/>
                    <a:pt x="318" y="43133"/>
                  </a:cubicBezTo>
                  <a:lnTo>
                    <a:pt x="318" y="42341"/>
                  </a:lnTo>
                  <a:cubicBezTo>
                    <a:pt x="318" y="42278"/>
                    <a:pt x="254" y="42183"/>
                    <a:pt x="159" y="42183"/>
                  </a:cubicBezTo>
                  <a:close/>
                  <a:moveTo>
                    <a:pt x="159" y="43766"/>
                  </a:moveTo>
                  <a:cubicBezTo>
                    <a:pt x="64" y="43766"/>
                    <a:pt x="1" y="43830"/>
                    <a:pt x="1" y="43893"/>
                  </a:cubicBezTo>
                  <a:lnTo>
                    <a:pt x="1" y="44685"/>
                  </a:lnTo>
                  <a:cubicBezTo>
                    <a:pt x="1" y="44780"/>
                    <a:pt x="64" y="44843"/>
                    <a:pt x="159" y="44843"/>
                  </a:cubicBezTo>
                  <a:cubicBezTo>
                    <a:pt x="254" y="44843"/>
                    <a:pt x="318" y="44780"/>
                    <a:pt x="318" y="44685"/>
                  </a:cubicBezTo>
                  <a:lnTo>
                    <a:pt x="318" y="43893"/>
                  </a:lnTo>
                  <a:cubicBezTo>
                    <a:pt x="318" y="43830"/>
                    <a:pt x="254" y="43766"/>
                    <a:pt x="159" y="43766"/>
                  </a:cubicBezTo>
                  <a:close/>
                  <a:moveTo>
                    <a:pt x="159" y="45318"/>
                  </a:moveTo>
                  <a:cubicBezTo>
                    <a:pt x="64" y="45318"/>
                    <a:pt x="1" y="45382"/>
                    <a:pt x="1" y="45477"/>
                  </a:cubicBezTo>
                  <a:lnTo>
                    <a:pt x="1" y="46268"/>
                  </a:lnTo>
                  <a:cubicBezTo>
                    <a:pt x="1" y="46332"/>
                    <a:pt x="64" y="46395"/>
                    <a:pt x="159" y="46395"/>
                  </a:cubicBezTo>
                  <a:cubicBezTo>
                    <a:pt x="254" y="46395"/>
                    <a:pt x="318" y="46332"/>
                    <a:pt x="318" y="46268"/>
                  </a:cubicBezTo>
                  <a:lnTo>
                    <a:pt x="318" y="45477"/>
                  </a:lnTo>
                  <a:cubicBezTo>
                    <a:pt x="318" y="45382"/>
                    <a:pt x="254" y="45318"/>
                    <a:pt x="159" y="45318"/>
                  </a:cubicBezTo>
                  <a:close/>
                  <a:moveTo>
                    <a:pt x="159" y="46902"/>
                  </a:moveTo>
                  <a:cubicBezTo>
                    <a:pt x="64" y="46902"/>
                    <a:pt x="1" y="46965"/>
                    <a:pt x="1" y="47028"/>
                  </a:cubicBezTo>
                  <a:lnTo>
                    <a:pt x="1" y="47820"/>
                  </a:lnTo>
                  <a:cubicBezTo>
                    <a:pt x="1" y="47915"/>
                    <a:pt x="64" y="47978"/>
                    <a:pt x="159" y="47978"/>
                  </a:cubicBezTo>
                  <a:cubicBezTo>
                    <a:pt x="254" y="47978"/>
                    <a:pt x="318" y="47915"/>
                    <a:pt x="318" y="47820"/>
                  </a:cubicBezTo>
                  <a:lnTo>
                    <a:pt x="318" y="47028"/>
                  </a:lnTo>
                  <a:cubicBezTo>
                    <a:pt x="318" y="46965"/>
                    <a:pt x="254" y="46902"/>
                    <a:pt x="159" y="46902"/>
                  </a:cubicBezTo>
                  <a:close/>
                  <a:moveTo>
                    <a:pt x="159" y="48453"/>
                  </a:moveTo>
                  <a:cubicBezTo>
                    <a:pt x="64" y="48453"/>
                    <a:pt x="1" y="48517"/>
                    <a:pt x="1" y="48612"/>
                  </a:cubicBezTo>
                  <a:lnTo>
                    <a:pt x="1" y="49372"/>
                  </a:lnTo>
                  <a:cubicBezTo>
                    <a:pt x="1" y="49467"/>
                    <a:pt x="64" y="49530"/>
                    <a:pt x="159" y="49530"/>
                  </a:cubicBezTo>
                  <a:cubicBezTo>
                    <a:pt x="254" y="49530"/>
                    <a:pt x="318" y="49467"/>
                    <a:pt x="318" y="49372"/>
                  </a:cubicBezTo>
                  <a:lnTo>
                    <a:pt x="318" y="48612"/>
                  </a:lnTo>
                  <a:cubicBezTo>
                    <a:pt x="318" y="48517"/>
                    <a:pt x="254" y="48453"/>
                    <a:pt x="159" y="48453"/>
                  </a:cubicBezTo>
                  <a:close/>
                  <a:moveTo>
                    <a:pt x="159" y="50005"/>
                  </a:moveTo>
                  <a:cubicBezTo>
                    <a:pt x="64" y="50005"/>
                    <a:pt x="1" y="50069"/>
                    <a:pt x="1" y="50164"/>
                  </a:cubicBezTo>
                  <a:lnTo>
                    <a:pt x="1" y="50955"/>
                  </a:lnTo>
                  <a:cubicBezTo>
                    <a:pt x="1" y="51019"/>
                    <a:pt x="64" y="51082"/>
                    <a:pt x="159" y="51082"/>
                  </a:cubicBezTo>
                  <a:cubicBezTo>
                    <a:pt x="254" y="51082"/>
                    <a:pt x="318" y="51019"/>
                    <a:pt x="318" y="50955"/>
                  </a:cubicBezTo>
                  <a:lnTo>
                    <a:pt x="318" y="50164"/>
                  </a:lnTo>
                  <a:cubicBezTo>
                    <a:pt x="318" y="50069"/>
                    <a:pt x="254" y="50005"/>
                    <a:pt x="159" y="50005"/>
                  </a:cubicBezTo>
                  <a:close/>
                  <a:moveTo>
                    <a:pt x="159" y="51589"/>
                  </a:moveTo>
                  <a:cubicBezTo>
                    <a:pt x="64" y="51589"/>
                    <a:pt x="1" y="51652"/>
                    <a:pt x="1" y="51715"/>
                  </a:cubicBezTo>
                  <a:lnTo>
                    <a:pt x="1" y="52507"/>
                  </a:lnTo>
                  <a:cubicBezTo>
                    <a:pt x="1" y="52602"/>
                    <a:pt x="64" y="52665"/>
                    <a:pt x="159" y="52665"/>
                  </a:cubicBezTo>
                  <a:cubicBezTo>
                    <a:pt x="254" y="52665"/>
                    <a:pt x="318" y="52602"/>
                    <a:pt x="318" y="52507"/>
                  </a:cubicBezTo>
                  <a:lnTo>
                    <a:pt x="318" y="51715"/>
                  </a:lnTo>
                  <a:cubicBezTo>
                    <a:pt x="318" y="51652"/>
                    <a:pt x="254" y="51589"/>
                    <a:pt x="159" y="51589"/>
                  </a:cubicBezTo>
                  <a:close/>
                  <a:moveTo>
                    <a:pt x="159" y="53140"/>
                  </a:moveTo>
                  <a:cubicBezTo>
                    <a:pt x="64" y="53140"/>
                    <a:pt x="1" y="53204"/>
                    <a:pt x="1" y="53299"/>
                  </a:cubicBezTo>
                  <a:lnTo>
                    <a:pt x="1" y="54059"/>
                  </a:lnTo>
                  <a:cubicBezTo>
                    <a:pt x="1" y="54154"/>
                    <a:pt x="64" y="54217"/>
                    <a:pt x="159" y="54217"/>
                  </a:cubicBezTo>
                  <a:cubicBezTo>
                    <a:pt x="254" y="54217"/>
                    <a:pt x="318" y="54154"/>
                    <a:pt x="318" y="54059"/>
                  </a:cubicBezTo>
                  <a:lnTo>
                    <a:pt x="318" y="53299"/>
                  </a:lnTo>
                  <a:cubicBezTo>
                    <a:pt x="318" y="53204"/>
                    <a:pt x="254" y="53140"/>
                    <a:pt x="159" y="53140"/>
                  </a:cubicBezTo>
                  <a:close/>
                  <a:moveTo>
                    <a:pt x="159" y="54692"/>
                  </a:moveTo>
                  <a:cubicBezTo>
                    <a:pt x="64" y="54692"/>
                    <a:pt x="1" y="54787"/>
                    <a:pt x="1" y="54851"/>
                  </a:cubicBezTo>
                  <a:lnTo>
                    <a:pt x="1" y="55642"/>
                  </a:lnTo>
                  <a:cubicBezTo>
                    <a:pt x="1" y="55706"/>
                    <a:pt x="64" y="55801"/>
                    <a:pt x="159" y="55801"/>
                  </a:cubicBezTo>
                  <a:cubicBezTo>
                    <a:pt x="254" y="55801"/>
                    <a:pt x="318" y="55706"/>
                    <a:pt x="318" y="55642"/>
                  </a:cubicBezTo>
                  <a:lnTo>
                    <a:pt x="318" y="54851"/>
                  </a:lnTo>
                  <a:cubicBezTo>
                    <a:pt x="318" y="54787"/>
                    <a:pt x="254" y="54692"/>
                    <a:pt x="159" y="54692"/>
                  </a:cubicBezTo>
                  <a:close/>
                  <a:moveTo>
                    <a:pt x="159" y="56276"/>
                  </a:moveTo>
                  <a:cubicBezTo>
                    <a:pt x="64" y="56276"/>
                    <a:pt x="1" y="56339"/>
                    <a:pt x="1" y="56434"/>
                  </a:cubicBezTo>
                  <a:lnTo>
                    <a:pt x="1" y="57194"/>
                  </a:lnTo>
                  <a:cubicBezTo>
                    <a:pt x="1" y="57289"/>
                    <a:pt x="64" y="57352"/>
                    <a:pt x="159" y="57352"/>
                  </a:cubicBezTo>
                  <a:cubicBezTo>
                    <a:pt x="254" y="57352"/>
                    <a:pt x="318" y="57289"/>
                    <a:pt x="318" y="57194"/>
                  </a:cubicBezTo>
                  <a:lnTo>
                    <a:pt x="318" y="56434"/>
                  </a:lnTo>
                  <a:cubicBezTo>
                    <a:pt x="318" y="56339"/>
                    <a:pt x="254" y="56276"/>
                    <a:pt x="159" y="562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4525927" y="1767105"/>
              <a:ext cx="83484" cy="83513"/>
            </a:xfrm>
            <a:custGeom>
              <a:avLst/>
              <a:gdLst/>
              <a:ahLst/>
              <a:cxnLst/>
              <a:rect l="l" t="t" r="r" b="b"/>
              <a:pathLst>
                <a:path w="2882" h="2883" extrusionOk="0"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249"/>
                    <a:pt x="633" y="2883"/>
                    <a:pt x="1425" y="2883"/>
                  </a:cubicBezTo>
                  <a:cubicBezTo>
                    <a:pt x="2217" y="2883"/>
                    <a:pt x="2882" y="2249"/>
                    <a:pt x="2882" y="1457"/>
                  </a:cubicBezTo>
                  <a:cubicBezTo>
                    <a:pt x="2882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4538760" y="1779967"/>
              <a:ext cx="56892" cy="57819"/>
            </a:xfrm>
            <a:custGeom>
              <a:avLst/>
              <a:gdLst/>
              <a:ahLst/>
              <a:cxnLst/>
              <a:rect l="l" t="t" r="r" b="b"/>
              <a:pathLst>
                <a:path w="1964" h="1996" extrusionOk="0">
                  <a:moveTo>
                    <a:pt x="982" y="0"/>
                  </a:moveTo>
                  <a:cubicBezTo>
                    <a:pt x="444" y="0"/>
                    <a:pt x="0" y="443"/>
                    <a:pt x="0" y="1013"/>
                  </a:cubicBezTo>
                  <a:cubicBezTo>
                    <a:pt x="0" y="1552"/>
                    <a:pt x="444" y="1995"/>
                    <a:pt x="982" y="1995"/>
                  </a:cubicBezTo>
                  <a:cubicBezTo>
                    <a:pt x="1521" y="1995"/>
                    <a:pt x="1964" y="1552"/>
                    <a:pt x="1964" y="1013"/>
                  </a:cubicBezTo>
                  <a:cubicBezTo>
                    <a:pt x="1964" y="443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52D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50" name="Google Shape;1450;p50"/>
          <p:cNvGrpSpPr/>
          <p:nvPr/>
        </p:nvGrpSpPr>
        <p:grpSpPr>
          <a:xfrm>
            <a:off x="6114855" y="1764353"/>
            <a:ext cx="83513" cy="1609090"/>
            <a:chOff x="6114855" y="1764353"/>
            <a:chExt cx="83513" cy="1609090"/>
          </a:xfrm>
        </p:grpSpPr>
        <p:sp>
          <p:nvSpPr>
            <p:cNvPr id="1451" name="Google Shape;1451;p50"/>
            <p:cNvSpPr/>
            <p:nvPr/>
          </p:nvSpPr>
          <p:spPr>
            <a:xfrm>
              <a:off x="6151558" y="1823999"/>
              <a:ext cx="9212" cy="20190"/>
            </a:xfrm>
            <a:custGeom>
              <a:avLst/>
              <a:gdLst/>
              <a:ahLst/>
              <a:cxnLst/>
              <a:rect l="l" t="t" r="r" b="b"/>
              <a:pathLst>
                <a:path w="318" h="697" extrusionOk="0">
                  <a:moveTo>
                    <a:pt x="159" y="0"/>
                  </a:moveTo>
                  <a:cubicBezTo>
                    <a:pt x="96" y="0"/>
                    <a:pt x="1" y="64"/>
                    <a:pt x="1" y="127"/>
                  </a:cubicBezTo>
                  <a:lnTo>
                    <a:pt x="1" y="539"/>
                  </a:lnTo>
                  <a:cubicBezTo>
                    <a:pt x="1" y="634"/>
                    <a:pt x="96" y="697"/>
                    <a:pt x="159" y="697"/>
                  </a:cubicBezTo>
                  <a:cubicBezTo>
                    <a:pt x="254" y="697"/>
                    <a:pt x="317" y="634"/>
                    <a:pt x="317" y="539"/>
                  </a:cubicBezTo>
                  <a:lnTo>
                    <a:pt x="317" y="127"/>
                  </a:lnTo>
                  <a:cubicBezTo>
                    <a:pt x="317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6151558" y="1857921"/>
              <a:ext cx="9212" cy="1515522"/>
            </a:xfrm>
            <a:custGeom>
              <a:avLst/>
              <a:gdLst/>
              <a:ahLst/>
              <a:cxnLst/>
              <a:rect l="l" t="t" r="r" b="b"/>
              <a:pathLst>
                <a:path w="318" h="52318" extrusionOk="0">
                  <a:moveTo>
                    <a:pt x="159" y="1"/>
                  </a:moveTo>
                  <a:cubicBezTo>
                    <a:pt x="96" y="1"/>
                    <a:pt x="1" y="96"/>
                    <a:pt x="1" y="159"/>
                  </a:cubicBezTo>
                  <a:lnTo>
                    <a:pt x="1" y="951"/>
                  </a:lnTo>
                  <a:cubicBezTo>
                    <a:pt x="1" y="1046"/>
                    <a:pt x="96" y="1109"/>
                    <a:pt x="159" y="1109"/>
                  </a:cubicBezTo>
                  <a:cubicBezTo>
                    <a:pt x="254" y="1109"/>
                    <a:pt x="317" y="1046"/>
                    <a:pt x="317" y="951"/>
                  </a:cubicBezTo>
                  <a:lnTo>
                    <a:pt x="317" y="159"/>
                  </a:lnTo>
                  <a:cubicBezTo>
                    <a:pt x="317" y="96"/>
                    <a:pt x="254" y="1"/>
                    <a:pt x="159" y="1"/>
                  </a:cubicBezTo>
                  <a:close/>
                  <a:moveTo>
                    <a:pt x="159" y="1616"/>
                  </a:moveTo>
                  <a:cubicBezTo>
                    <a:pt x="96" y="1616"/>
                    <a:pt x="1" y="1679"/>
                    <a:pt x="1" y="1774"/>
                  </a:cubicBezTo>
                  <a:lnTo>
                    <a:pt x="1" y="2566"/>
                  </a:lnTo>
                  <a:cubicBezTo>
                    <a:pt x="1" y="2661"/>
                    <a:pt x="96" y="2724"/>
                    <a:pt x="159" y="2724"/>
                  </a:cubicBezTo>
                  <a:cubicBezTo>
                    <a:pt x="254" y="2724"/>
                    <a:pt x="317" y="2661"/>
                    <a:pt x="317" y="2566"/>
                  </a:cubicBezTo>
                  <a:lnTo>
                    <a:pt x="317" y="1774"/>
                  </a:lnTo>
                  <a:cubicBezTo>
                    <a:pt x="317" y="1679"/>
                    <a:pt x="254" y="1616"/>
                    <a:pt x="159" y="1616"/>
                  </a:cubicBezTo>
                  <a:close/>
                  <a:moveTo>
                    <a:pt x="159" y="3199"/>
                  </a:moveTo>
                  <a:cubicBezTo>
                    <a:pt x="96" y="3199"/>
                    <a:pt x="1" y="3263"/>
                    <a:pt x="1" y="3358"/>
                  </a:cubicBezTo>
                  <a:lnTo>
                    <a:pt x="1" y="4150"/>
                  </a:lnTo>
                  <a:cubicBezTo>
                    <a:pt x="1" y="4245"/>
                    <a:pt x="96" y="4308"/>
                    <a:pt x="159" y="4308"/>
                  </a:cubicBezTo>
                  <a:cubicBezTo>
                    <a:pt x="254" y="4308"/>
                    <a:pt x="317" y="4245"/>
                    <a:pt x="317" y="4150"/>
                  </a:cubicBezTo>
                  <a:lnTo>
                    <a:pt x="317" y="3358"/>
                  </a:lnTo>
                  <a:cubicBezTo>
                    <a:pt x="317" y="3263"/>
                    <a:pt x="254" y="3199"/>
                    <a:pt x="159" y="3199"/>
                  </a:cubicBezTo>
                  <a:close/>
                  <a:moveTo>
                    <a:pt x="159" y="4815"/>
                  </a:moveTo>
                  <a:cubicBezTo>
                    <a:pt x="96" y="4815"/>
                    <a:pt x="1" y="4878"/>
                    <a:pt x="1" y="4973"/>
                  </a:cubicBezTo>
                  <a:lnTo>
                    <a:pt x="1" y="5765"/>
                  </a:lnTo>
                  <a:cubicBezTo>
                    <a:pt x="1" y="5860"/>
                    <a:pt x="96" y="5923"/>
                    <a:pt x="159" y="5923"/>
                  </a:cubicBezTo>
                  <a:cubicBezTo>
                    <a:pt x="254" y="5923"/>
                    <a:pt x="317" y="5860"/>
                    <a:pt x="317" y="5765"/>
                  </a:cubicBezTo>
                  <a:lnTo>
                    <a:pt x="317" y="4973"/>
                  </a:lnTo>
                  <a:cubicBezTo>
                    <a:pt x="317" y="4878"/>
                    <a:pt x="254" y="4815"/>
                    <a:pt x="159" y="4815"/>
                  </a:cubicBezTo>
                  <a:close/>
                  <a:moveTo>
                    <a:pt x="159" y="6430"/>
                  </a:moveTo>
                  <a:cubicBezTo>
                    <a:pt x="96" y="6430"/>
                    <a:pt x="1" y="6493"/>
                    <a:pt x="1" y="6556"/>
                  </a:cubicBezTo>
                  <a:lnTo>
                    <a:pt x="1" y="7380"/>
                  </a:lnTo>
                  <a:cubicBezTo>
                    <a:pt x="1" y="7443"/>
                    <a:pt x="96" y="7506"/>
                    <a:pt x="159" y="7506"/>
                  </a:cubicBezTo>
                  <a:cubicBezTo>
                    <a:pt x="254" y="7506"/>
                    <a:pt x="317" y="7443"/>
                    <a:pt x="317" y="7380"/>
                  </a:cubicBezTo>
                  <a:lnTo>
                    <a:pt x="317" y="6556"/>
                  </a:lnTo>
                  <a:cubicBezTo>
                    <a:pt x="317" y="6493"/>
                    <a:pt x="254" y="6430"/>
                    <a:pt x="159" y="6430"/>
                  </a:cubicBezTo>
                  <a:close/>
                  <a:moveTo>
                    <a:pt x="159" y="8013"/>
                  </a:moveTo>
                  <a:cubicBezTo>
                    <a:pt x="96" y="8013"/>
                    <a:pt x="1" y="8077"/>
                    <a:pt x="1" y="8172"/>
                  </a:cubicBezTo>
                  <a:lnTo>
                    <a:pt x="1" y="8963"/>
                  </a:lnTo>
                  <a:cubicBezTo>
                    <a:pt x="1" y="9058"/>
                    <a:pt x="96" y="9122"/>
                    <a:pt x="159" y="9122"/>
                  </a:cubicBezTo>
                  <a:cubicBezTo>
                    <a:pt x="254" y="9122"/>
                    <a:pt x="317" y="9058"/>
                    <a:pt x="317" y="8963"/>
                  </a:cubicBezTo>
                  <a:lnTo>
                    <a:pt x="317" y="8172"/>
                  </a:lnTo>
                  <a:cubicBezTo>
                    <a:pt x="317" y="8077"/>
                    <a:pt x="254" y="8013"/>
                    <a:pt x="159" y="8013"/>
                  </a:cubicBezTo>
                  <a:close/>
                  <a:moveTo>
                    <a:pt x="159" y="9628"/>
                  </a:moveTo>
                  <a:cubicBezTo>
                    <a:pt x="96" y="9628"/>
                    <a:pt x="1" y="9692"/>
                    <a:pt x="1" y="9755"/>
                  </a:cubicBezTo>
                  <a:lnTo>
                    <a:pt x="1" y="10578"/>
                  </a:lnTo>
                  <a:cubicBezTo>
                    <a:pt x="1" y="10642"/>
                    <a:pt x="96" y="10705"/>
                    <a:pt x="159" y="10705"/>
                  </a:cubicBezTo>
                  <a:cubicBezTo>
                    <a:pt x="254" y="10705"/>
                    <a:pt x="317" y="10642"/>
                    <a:pt x="317" y="10578"/>
                  </a:cubicBezTo>
                  <a:lnTo>
                    <a:pt x="317" y="9755"/>
                  </a:lnTo>
                  <a:cubicBezTo>
                    <a:pt x="317" y="9692"/>
                    <a:pt x="254" y="9628"/>
                    <a:pt x="159" y="9628"/>
                  </a:cubicBezTo>
                  <a:close/>
                  <a:moveTo>
                    <a:pt x="159" y="11212"/>
                  </a:moveTo>
                  <a:cubicBezTo>
                    <a:pt x="96" y="11212"/>
                    <a:pt x="1" y="11275"/>
                    <a:pt x="1" y="11370"/>
                  </a:cubicBezTo>
                  <a:lnTo>
                    <a:pt x="1" y="12162"/>
                  </a:lnTo>
                  <a:cubicBezTo>
                    <a:pt x="1" y="12257"/>
                    <a:pt x="96" y="12320"/>
                    <a:pt x="159" y="12320"/>
                  </a:cubicBezTo>
                  <a:cubicBezTo>
                    <a:pt x="254" y="12320"/>
                    <a:pt x="317" y="12257"/>
                    <a:pt x="317" y="12162"/>
                  </a:cubicBezTo>
                  <a:lnTo>
                    <a:pt x="317" y="11370"/>
                  </a:lnTo>
                  <a:cubicBezTo>
                    <a:pt x="317" y="11275"/>
                    <a:pt x="254" y="11212"/>
                    <a:pt x="159" y="11212"/>
                  </a:cubicBezTo>
                  <a:close/>
                  <a:moveTo>
                    <a:pt x="159" y="12827"/>
                  </a:moveTo>
                  <a:cubicBezTo>
                    <a:pt x="96" y="12827"/>
                    <a:pt x="1" y="12890"/>
                    <a:pt x="1" y="12954"/>
                  </a:cubicBezTo>
                  <a:lnTo>
                    <a:pt x="1" y="13777"/>
                  </a:lnTo>
                  <a:cubicBezTo>
                    <a:pt x="1" y="13840"/>
                    <a:pt x="96" y="13904"/>
                    <a:pt x="159" y="13904"/>
                  </a:cubicBezTo>
                  <a:cubicBezTo>
                    <a:pt x="254" y="13904"/>
                    <a:pt x="317" y="13840"/>
                    <a:pt x="317" y="13777"/>
                  </a:cubicBezTo>
                  <a:lnTo>
                    <a:pt x="317" y="12954"/>
                  </a:lnTo>
                  <a:cubicBezTo>
                    <a:pt x="317" y="12890"/>
                    <a:pt x="254" y="12827"/>
                    <a:pt x="159" y="12827"/>
                  </a:cubicBezTo>
                  <a:close/>
                  <a:moveTo>
                    <a:pt x="159" y="14410"/>
                  </a:moveTo>
                  <a:cubicBezTo>
                    <a:pt x="96" y="14410"/>
                    <a:pt x="1" y="14474"/>
                    <a:pt x="1" y="14569"/>
                  </a:cubicBezTo>
                  <a:lnTo>
                    <a:pt x="1" y="15360"/>
                  </a:lnTo>
                  <a:cubicBezTo>
                    <a:pt x="1" y="15455"/>
                    <a:pt x="96" y="15519"/>
                    <a:pt x="159" y="15519"/>
                  </a:cubicBezTo>
                  <a:cubicBezTo>
                    <a:pt x="254" y="15519"/>
                    <a:pt x="317" y="15455"/>
                    <a:pt x="317" y="15360"/>
                  </a:cubicBezTo>
                  <a:lnTo>
                    <a:pt x="317" y="14569"/>
                  </a:lnTo>
                  <a:cubicBezTo>
                    <a:pt x="317" y="14474"/>
                    <a:pt x="254" y="14410"/>
                    <a:pt x="159" y="14410"/>
                  </a:cubicBezTo>
                  <a:close/>
                  <a:moveTo>
                    <a:pt x="159" y="16025"/>
                  </a:moveTo>
                  <a:cubicBezTo>
                    <a:pt x="96" y="16025"/>
                    <a:pt x="1" y="16089"/>
                    <a:pt x="1" y="16152"/>
                  </a:cubicBezTo>
                  <a:lnTo>
                    <a:pt x="1" y="16975"/>
                  </a:lnTo>
                  <a:cubicBezTo>
                    <a:pt x="1" y="17039"/>
                    <a:pt x="96" y="17102"/>
                    <a:pt x="159" y="17102"/>
                  </a:cubicBezTo>
                  <a:cubicBezTo>
                    <a:pt x="254" y="17102"/>
                    <a:pt x="317" y="17039"/>
                    <a:pt x="317" y="16975"/>
                  </a:cubicBezTo>
                  <a:lnTo>
                    <a:pt x="317" y="16152"/>
                  </a:lnTo>
                  <a:cubicBezTo>
                    <a:pt x="317" y="16089"/>
                    <a:pt x="254" y="16025"/>
                    <a:pt x="159" y="16025"/>
                  </a:cubicBezTo>
                  <a:close/>
                  <a:moveTo>
                    <a:pt x="159" y="17609"/>
                  </a:moveTo>
                  <a:cubicBezTo>
                    <a:pt x="96" y="17609"/>
                    <a:pt x="1" y="17672"/>
                    <a:pt x="1" y="17767"/>
                  </a:cubicBezTo>
                  <a:lnTo>
                    <a:pt x="1" y="18559"/>
                  </a:lnTo>
                  <a:cubicBezTo>
                    <a:pt x="1" y="18654"/>
                    <a:pt x="96" y="18717"/>
                    <a:pt x="159" y="18717"/>
                  </a:cubicBezTo>
                  <a:cubicBezTo>
                    <a:pt x="254" y="18717"/>
                    <a:pt x="317" y="18654"/>
                    <a:pt x="317" y="18559"/>
                  </a:cubicBezTo>
                  <a:lnTo>
                    <a:pt x="317" y="17767"/>
                  </a:lnTo>
                  <a:cubicBezTo>
                    <a:pt x="317" y="17672"/>
                    <a:pt x="254" y="17609"/>
                    <a:pt x="159" y="17609"/>
                  </a:cubicBezTo>
                  <a:close/>
                  <a:moveTo>
                    <a:pt x="159" y="19224"/>
                  </a:moveTo>
                  <a:cubicBezTo>
                    <a:pt x="96" y="19224"/>
                    <a:pt x="1" y="19287"/>
                    <a:pt x="1" y="19351"/>
                  </a:cubicBezTo>
                  <a:lnTo>
                    <a:pt x="1" y="20174"/>
                  </a:lnTo>
                  <a:cubicBezTo>
                    <a:pt x="1" y="20237"/>
                    <a:pt x="96" y="20301"/>
                    <a:pt x="159" y="20301"/>
                  </a:cubicBezTo>
                  <a:cubicBezTo>
                    <a:pt x="254" y="20301"/>
                    <a:pt x="317" y="20237"/>
                    <a:pt x="317" y="20174"/>
                  </a:cubicBezTo>
                  <a:lnTo>
                    <a:pt x="317" y="19351"/>
                  </a:lnTo>
                  <a:cubicBezTo>
                    <a:pt x="317" y="19287"/>
                    <a:pt x="254" y="19224"/>
                    <a:pt x="159" y="19224"/>
                  </a:cubicBezTo>
                  <a:close/>
                  <a:moveTo>
                    <a:pt x="159" y="20807"/>
                  </a:moveTo>
                  <a:cubicBezTo>
                    <a:pt x="96" y="20807"/>
                    <a:pt x="1" y="20871"/>
                    <a:pt x="1" y="20966"/>
                  </a:cubicBezTo>
                  <a:lnTo>
                    <a:pt x="1" y="21757"/>
                  </a:lnTo>
                  <a:cubicBezTo>
                    <a:pt x="1" y="21852"/>
                    <a:pt x="96" y="21916"/>
                    <a:pt x="159" y="21916"/>
                  </a:cubicBezTo>
                  <a:cubicBezTo>
                    <a:pt x="254" y="21916"/>
                    <a:pt x="317" y="21852"/>
                    <a:pt x="317" y="21757"/>
                  </a:cubicBezTo>
                  <a:lnTo>
                    <a:pt x="317" y="20966"/>
                  </a:lnTo>
                  <a:cubicBezTo>
                    <a:pt x="317" y="20871"/>
                    <a:pt x="254" y="20807"/>
                    <a:pt x="159" y="20807"/>
                  </a:cubicBezTo>
                  <a:close/>
                  <a:moveTo>
                    <a:pt x="159" y="22423"/>
                  </a:moveTo>
                  <a:cubicBezTo>
                    <a:pt x="96" y="22423"/>
                    <a:pt x="1" y="22486"/>
                    <a:pt x="1" y="22549"/>
                  </a:cubicBezTo>
                  <a:lnTo>
                    <a:pt x="1" y="23373"/>
                  </a:lnTo>
                  <a:cubicBezTo>
                    <a:pt x="1" y="23436"/>
                    <a:pt x="96" y="23499"/>
                    <a:pt x="159" y="23499"/>
                  </a:cubicBezTo>
                  <a:cubicBezTo>
                    <a:pt x="254" y="23499"/>
                    <a:pt x="317" y="23436"/>
                    <a:pt x="317" y="23373"/>
                  </a:cubicBezTo>
                  <a:lnTo>
                    <a:pt x="317" y="22549"/>
                  </a:lnTo>
                  <a:cubicBezTo>
                    <a:pt x="317" y="22486"/>
                    <a:pt x="254" y="22423"/>
                    <a:pt x="159" y="22423"/>
                  </a:cubicBezTo>
                  <a:close/>
                  <a:moveTo>
                    <a:pt x="159" y="24006"/>
                  </a:moveTo>
                  <a:cubicBezTo>
                    <a:pt x="96" y="24006"/>
                    <a:pt x="1" y="24069"/>
                    <a:pt x="1" y="24164"/>
                  </a:cubicBezTo>
                  <a:lnTo>
                    <a:pt x="1" y="24956"/>
                  </a:lnTo>
                  <a:cubicBezTo>
                    <a:pt x="1" y="25051"/>
                    <a:pt x="96" y="25114"/>
                    <a:pt x="159" y="25114"/>
                  </a:cubicBezTo>
                  <a:cubicBezTo>
                    <a:pt x="254" y="25114"/>
                    <a:pt x="317" y="25051"/>
                    <a:pt x="317" y="24956"/>
                  </a:cubicBezTo>
                  <a:lnTo>
                    <a:pt x="317" y="24164"/>
                  </a:lnTo>
                  <a:cubicBezTo>
                    <a:pt x="317" y="24069"/>
                    <a:pt x="254" y="24006"/>
                    <a:pt x="159" y="24006"/>
                  </a:cubicBezTo>
                  <a:close/>
                  <a:moveTo>
                    <a:pt x="159" y="25621"/>
                  </a:moveTo>
                  <a:cubicBezTo>
                    <a:pt x="96" y="25621"/>
                    <a:pt x="1" y="25684"/>
                    <a:pt x="1" y="25779"/>
                  </a:cubicBezTo>
                  <a:lnTo>
                    <a:pt x="1" y="26571"/>
                  </a:lnTo>
                  <a:cubicBezTo>
                    <a:pt x="1" y="26634"/>
                    <a:pt x="96" y="26729"/>
                    <a:pt x="159" y="26729"/>
                  </a:cubicBezTo>
                  <a:cubicBezTo>
                    <a:pt x="254" y="26729"/>
                    <a:pt x="317" y="26634"/>
                    <a:pt x="317" y="26571"/>
                  </a:cubicBezTo>
                  <a:lnTo>
                    <a:pt x="317" y="25779"/>
                  </a:lnTo>
                  <a:cubicBezTo>
                    <a:pt x="317" y="25684"/>
                    <a:pt x="254" y="25621"/>
                    <a:pt x="159" y="25621"/>
                  </a:cubicBezTo>
                  <a:close/>
                  <a:moveTo>
                    <a:pt x="159" y="27205"/>
                  </a:moveTo>
                  <a:cubicBezTo>
                    <a:pt x="96" y="27205"/>
                    <a:pt x="1" y="27268"/>
                    <a:pt x="1" y="27363"/>
                  </a:cubicBezTo>
                  <a:lnTo>
                    <a:pt x="1" y="28155"/>
                  </a:lnTo>
                  <a:cubicBezTo>
                    <a:pt x="1" y="28250"/>
                    <a:pt x="96" y="28313"/>
                    <a:pt x="159" y="28313"/>
                  </a:cubicBezTo>
                  <a:cubicBezTo>
                    <a:pt x="254" y="28313"/>
                    <a:pt x="317" y="28250"/>
                    <a:pt x="317" y="28155"/>
                  </a:cubicBezTo>
                  <a:lnTo>
                    <a:pt x="317" y="27363"/>
                  </a:lnTo>
                  <a:cubicBezTo>
                    <a:pt x="317" y="27268"/>
                    <a:pt x="254" y="27205"/>
                    <a:pt x="159" y="27205"/>
                  </a:cubicBezTo>
                  <a:close/>
                  <a:moveTo>
                    <a:pt x="159" y="28820"/>
                  </a:moveTo>
                  <a:cubicBezTo>
                    <a:pt x="96" y="28820"/>
                    <a:pt x="1" y="28883"/>
                    <a:pt x="1" y="28978"/>
                  </a:cubicBezTo>
                  <a:lnTo>
                    <a:pt x="1" y="29770"/>
                  </a:lnTo>
                  <a:cubicBezTo>
                    <a:pt x="1" y="29833"/>
                    <a:pt x="96" y="29928"/>
                    <a:pt x="159" y="29928"/>
                  </a:cubicBezTo>
                  <a:cubicBezTo>
                    <a:pt x="254" y="29928"/>
                    <a:pt x="317" y="29833"/>
                    <a:pt x="317" y="29770"/>
                  </a:cubicBezTo>
                  <a:lnTo>
                    <a:pt x="317" y="28978"/>
                  </a:lnTo>
                  <a:cubicBezTo>
                    <a:pt x="317" y="28883"/>
                    <a:pt x="254" y="28820"/>
                    <a:pt x="159" y="28820"/>
                  </a:cubicBezTo>
                  <a:close/>
                  <a:moveTo>
                    <a:pt x="159" y="30403"/>
                  </a:moveTo>
                  <a:cubicBezTo>
                    <a:pt x="96" y="30403"/>
                    <a:pt x="1" y="30466"/>
                    <a:pt x="1" y="30561"/>
                  </a:cubicBezTo>
                  <a:lnTo>
                    <a:pt x="1" y="31353"/>
                  </a:lnTo>
                  <a:cubicBezTo>
                    <a:pt x="1" y="31448"/>
                    <a:pt x="96" y="31511"/>
                    <a:pt x="159" y="31511"/>
                  </a:cubicBezTo>
                  <a:cubicBezTo>
                    <a:pt x="254" y="31511"/>
                    <a:pt x="317" y="31448"/>
                    <a:pt x="317" y="31353"/>
                  </a:cubicBezTo>
                  <a:lnTo>
                    <a:pt x="317" y="30561"/>
                  </a:lnTo>
                  <a:cubicBezTo>
                    <a:pt x="317" y="30466"/>
                    <a:pt x="254" y="30403"/>
                    <a:pt x="159" y="30403"/>
                  </a:cubicBezTo>
                  <a:close/>
                  <a:moveTo>
                    <a:pt x="159" y="32018"/>
                  </a:moveTo>
                  <a:cubicBezTo>
                    <a:pt x="96" y="32018"/>
                    <a:pt x="1" y="32082"/>
                    <a:pt x="1" y="32177"/>
                  </a:cubicBezTo>
                  <a:lnTo>
                    <a:pt x="1" y="32968"/>
                  </a:lnTo>
                  <a:cubicBezTo>
                    <a:pt x="1" y="33032"/>
                    <a:pt x="96" y="33127"/>
                    <a:pt x="159" y="33127"/>
                  </a:cubicBezTo>
                  <a:cubicBezTo>
                    <a:pt x="254" y="33127"/>
                    <a:pt x="317" y="33063"/>
                    <a:pt x="317" y="32968"/>
                  </a:cubicBezTo>
                  <a:lnTo>
                    <a:pt x="317" y="32177"/>
                  </a:lnTo>
                  <a:cubicBezTo>
                    <a:pt x="317" y="32082"/>
                    <a:pt x="254" y="32018"/>
                    <a:pt x="159" y="32018"/>
                  </a:cubicBezTo>
                  <a:close/>
                  <a:moveTo>
                    <a:pt x="159" y="33602"/>
                  </a:moveTo>
                  <a:cubicBezTo>
                    <a:pt x="96" y="33602"/>
                    <a:pt x="1" y="33697"/>
                    <a:pt x="1" y="33760"/>
                  </a:cubicBezTo>
                  <a:lnTo>
                    <a:pt x="1" y="34552"/>
                  </a:lnTo>
                  <a:cubicBezTo>
                    <a:pt x="1" y="34647"/>
                    <a:pt x="96" y="34710"/>
                    <a:pt x="159" y="34710"/>
                  </a:cubicBezTo>
                  <a:cubicBezTo>
                    <a:pt x="254" y="34710"/>
                    <a:pt x="317" y="34647"/>
                    <a:pt x="317" y="34552"/>
                  </a:cubicBezTo>
                  <a:lnTo>
                    <a:pt x="317" y="33760"/>
                  </a:lnTo>
                  <a:cubicBezTo>
                    <a:pt x="317" y="33697"/>
                    <a:pt x="254" y="33602"/>
                    <a:pt x="159" y="33602"/>
                  </a:cubicBezTo>
                  <a:close/>
                  <a:moveTo>
                    <a:pt x="159" y="35217"/>
                  </a:moveTo>
                  <a:cubicBezTo>
                    <a:pt x="96" y="35217"/>
                    <a:pt x="1" y="35280"/>
                    <a:pt x="1" y="35375"/>
                  </a:cubicBezTo>
                  <a:lnTo>
                    <a:pt x="1" y="36167"/>
                  </a:lnTo>
                  <a:cubicBezTo>
                    <a:pt x="1" y="36262"/>
                    <a:pt x="96" y="36325"/>
                    <a:pt x="159" y="36325"/>
                  </a:cubicBezTo>
                  <a:cubicBezTo>
                    <a:pt x="254" y="36325"/>
                    <a:pt x="317" y="36262"/>
                    <a:pt x="317" y="36167"/>
                  </a:cubicBezTo>
                  <a:lnTo>
                    <a:pt x="317" y="35375"/>
                  </a:lnTo>
                  <a:cubicBezTo>
                    <a:pt x="317" y="35280"/>
                    <a:pt x="254" y="35217"/>
                    <a:pt x="159" y="35217"/>
                  </a:cubicBezTo>
                  <a:close/>
                  <a:moveTo>
                    <a:pt x="159" y="36800"/>
                  </a:moveTo>
                  <a:cubicBezTo>
                    <a:pt x="96" y="36800"/>
                    <a:pt x="1" y="36864"/>
                    <a:pt x="1" y="36959"/>
                  </a:cubicBezTo>
                  <a:lnTo>
                    <a:pt x="1" y="37750"/>
                  </a:lnTo>
                  <a:cubicBezTo>
                    <a:pt x="1" y="37845"/>
                    <a:pt x="96" y="37909"/>
                    <a:pt x="159" y="37909"/>
                  </a:cubicBezTo>
                  <a:cubicBezTo>
                    <a:pt x="254" y="37909"/>
                    <a:pt x="317" y="37845"/>
                    <a:pt x="317" y="37750"/>
                  </a:cubicBezTo>
                  <a:lnTo>
                    <a:pt x="317" y="36959"/>
                  </a:lnTo>
                  <a:cubicBezTo>
                    <a:pt x="317" y="36864"/>
                    <a:pt x="254" y="36800"/>
                    <a:pt x="159" y="36800"/>
                  </a:cubicBezTo>
                  <a:close/>
                  <a:moveTo>
                    <a:pt x="159" y="38415"/>
                  </a:moveTo>
                  <a:cubicBezTo>
                    <a:pt x="96" y="38415"/>
                    <a:pt x="1" y="38479"/>
                    <a:pt x="1" y="38574"/>
                  </a:cubicBezTo>
                  <a:lnTo>
                    <a:pt x="1" y="39365"/>
                  </a:lnTo>
                  <a:cubicBezTo>
                    <a:pt x="1" y="39460"/>
                    <a:pt x="96" y="39524"/>
                    <a:pt x="159" y="39524"/>
                  </a:cubicBezTo>
                  <a:cubicBezTo>
                    <a:pt x="254" y="39524"/>
                    <a:pt x="317" y="39460"/>
                    <a:pt x="317" y="39365"/>
                  </a:cubicBezTo>
                  <a:lnTo>
                    <a:pt x="317" y="38574"/>
                  </a:lnTo>
                  <a:cubicBezTo>
                    <a:pt x="317" y="38479"/>
                    <a:pt x="254" y="38415"/>
                    <a:pt x="159" y="38415"/>
                  </a:cubicBezTo>
                  <a:close/>
                  <a:moveTo>
                    <a:pt x="159" y="39999"/>
                  </a:moveTo>
                  <a:cubicBezTo>
                    <a:pt x="96" y="39999"/>
                    <a:pt x="1" y="40094"/>
                    <a:pt x="1" y="40157"/>
                  </a:cubicBezTo>
                  <a:lnTo>
                    <a:pt x="1" y="40949"/>
                  </a:lnTo>
                  <a:cubicBezTo>
                    <a:pt x="1" y="41044"/>
                    <a:pt x="96" y="41107"/>
                    <a:pt x="159" y="41107"/>
                  </a:cubicBezTo>
                  <a:cubicBezTo>
                    <a:pt x="254" y="41107"/>
                    <a:pt x="317" y="41044"/>
                    <a:pt x="317" y="40980"/>
                  </a:cubicBezTo>
                  <a:lnTo>
                    <a:pt x="317" y="40157"/>
                  </a:lnTo>
                  <a:cubicBezTo>
                    <a:pt x="317" y="40094"/>
                    <a:pt x="254" y="39999"/>
                    <a:pt x="159" y="39999"/>
                  </a:cubicBezTo>
                  <a:close/>
                  <a:moveTo>
                    <a:pt x="159" y="41614"/>
                  </a:moveTo>
                  <a:cubicBezTo>
                    <a:pt x="96" y="41614"/>
                    <a:pt x="1" y="41677"/>
                    <a:pt x="1" y="41772"/>
                  </a:cubicBezTo>
                  <a:lnTo>
                    <a:pt x="1" y="42564"/>
                  </a:lnTo>
                  <a:cubicBezTo>
                    <a:pt x="1" y="42659"/>
                    <a:pt x="96" y="42722"/>
                    <a:pt x="159" y="42722"/>
                  </a:cubicBezTo>
                  <a:cubicBezTo>
                    <a:pt x="254" y="42722"/>
                    <a:pt x="317" y="42659"/>
                    <a:pt x="317" y="42564"/>
                  </a:cubicBezTo>
                  <a:lnTo>
                    <a:pt x="317" y="41772"/>
                  </a:lnTo>
                  <a:cubicBezTo>
                    <a:pt x="317" y="41677"/>
                    <a:pt x="254" y="41614"/>
                    <a:pt x="159" y="41614"/>
                  </a:cubicBezTo>
                  <a:close/>
                  <a:moveTo>
                    <a:pt x="159" y="43197"/>
                  </a:moveTo>
                  <a:cubicBezTo>
                    <a:pt x="96" y="43197"/>
                    <a:pt x="1" y="43261"/>
                    <a:pt x="1" y="43356"/>
                  </a:cubicBezTo>
                  <a:lnTo>
                    <a:pt x="1" y="44147"/>
                  </a:lnTo>
                  <a:cubicBezTo>
                    <a:pt x="1" y="44242"/>
                    <a:pt x="96" y="44306"/>
                    <a:pt x="159" y="44306"/>
                  </a:cubicBezTo>
                  <a:cubicBezTo>
                    <a:pt x="254" y="44306"/>
                    <a:pt x="317" y="44242"/>
                    <a:pt x="317" y="44147"/>
                  </a:cubicBezTo>
                  <a:lnTo>
                    <a:pt x="317" y="43356"/>
                  </a:lnTo>
                  <a:cubicBezTo>
                    <a:pt x="317" y="43261"/>
                    <a:pt x="254" y="43197"/>
                    <a:pt x="159" y="43197"/>
                  </a:cubicBezTo>
                  <a:close/>
                  <a:moveTo>
                    <a:pt x="159" y="44812"/>
                  </a:moveTo>
                  <a:cubicBezTo>
                    <a:pt x="96" y="44812"/>
                    <a:pt x="1" y="44876"/>
                    <a:pt x="1" y="44971"/>
                  </a:cubicBezTo>
                  <a:lnTo>
                    <a:pt x="1" y="45762"/>
                  </a:lnTo>
                  <a:cubicBezTo>
                    <a:pt x="1" y="45857"/>
                    <a:pt x="96" y="45921"/>
                    <a:pt x="159" y="45921"/>
                  </a:cubicBezTo>
                  <a:cubicBezTo>
                    <a:pt x="254" y="45921"/>
                    <a:pt x="317" y="45857"/>
                    <a:pt x="317" y="45762"/>
                  </a:cubicBezTo>
                  <a:lnTo>
                    <a:pt x="317" y="44971"/>
                  </a:lnTo>
                  <a:cubicBezTo>
                    <a:pt x="317" y="44876"/>
                    <a:pt x="254" y="44812"/>
                    <a:pt x="159" y="44812"/>
                  </a:cubicBezTo>
                  <a:close/>
                  <a:moveTo>
                    <a:pt x="159" y="46428"/>
                  </a:moveTo>
                  <a:cubicBezTo>
                    <a:pt x="96" y="46428"/>
                    <a:pt x="1" y="46491"/>
                    <a:pt x="1" y="46554"/>
                  </a:cubicBezTo>
                  <a:lnTo>
                    <a:pt x="1" y="47378"/>
                  </a:lnTo>
                  <a:cubicBezTo>
                    <a:pt x="1" y="47441"/>
                    <a:pt x="96" y="47504"/>
                    <a:pt x="159" y="47504"/>
                  </a:cubicBezTo>
                  <a:cubicBezTo>
                    <a:pt x="254" y="47504"/>
                    <a:pt x="317" y="47441"/>
                    <a:pt x="317" y="47378"/>
                  </a:cubicBezTo>
                  <a:lnTo>
                    <a:pt x="317" y="46554"/>
                  </a:lnTo>
                  <a:cubicBezTo>
                    <a:pt x="317" y="46491"/>
                    <a:pt x="254" y="46428"/>
                    <a:pt x="159" y="46428"/>
                  </a:cubicBezTo>
                  <a:close/>
                  <a:moveTo>
                    <a:pt x="159" y="48011"/>
                  </a:moveTo>
                  <a:cubicBezTo>
                    <a:pt x="96" y="48011"/>
                    <a:pt x="1" y="48074"/>
                    <a:pt x="1" y="48169"/>
                  </a:cubicBezTo>
                  <a:lnTo>
                    <a:pt x="1" y="48961"/>
                  </a:lnTo>
                  <a:cubicBezTo>
                    <a:pt x="1" y="49056"/>
                    <a:pt x="96" y="49119"/>
                    <a:pt x="159" y="49119"/>
                  </a:cubicBezTo>
                  <a:cubicBezTo>
                    <a:pt x="254" y="49119"/>
                    <a:pt x="317" y="49056"/>
                    <a:pt x="317" y="48961"/>
                  </a:cubicBezTo>
                  <a:lnTo>
                    <a:pt x="317" y="48169"/>
                  </a:lnTo>
                  <a:cubicBezTo>
                    <a:pt x="317" y="48074"/>
                    <a:pt x="254" y="48011"/>
                    <a:pt x="159" y="48011"/>
                  </a:cubicBezTo>
                  <a:close/>
                  <a:moveTo>
                    <a:pt x="159" y="49626"/>
                  </a:moveTo>
                  <a:cubicBezTo>
                    <a:pt x="96" y="49626"/>
                    <a:pt x="1" y="49689"/>
                    <a:pt x="1" y="49753"/>
                  </a:cubicBezTo>
                  <a:lnTo>
                    <a:pt x="1" y="50576"/>
                  </a:lnTo>
                  <a:cubicBezTo>
                    <a:pt x="1" y="50639"/>
                    <a:pt x="96" y="50703"/>
                    <a:pt x="159" y="50703"/>
                  </a:cubicBezTo>
                  <a:cubicBezTo>
                    <a:pt x="254" y="50703"/>
                    <a:pt x="317" y="50639"/>
                    <a:pt x="317" y="50576"/>
                  </a:cubicBezTo>
                  <a:lnTo>
                    <a:pt x="317" y="49753"/>
                  </a:lnTo>
                  <a:cubicBezTo>
                    <a:pt x="317" y="49689"/>
                    <a:pt x="254" y="49626"/>
                    <a:pt x="159" y="49626"/>
                  </a:cubicBezTo>
                  <a:close/>
                  <a:moveTo>
                    <a:pt x="159" y="51210"/>
                  </a:moveTo>
                  <a:cubicBezTo>
                    <a:pt x="96" y="51210"/>
                    <a:pt x="1" y="51273"/>
                    <a:pt x="1" y="51368"/>
                  </a:cubicBezTo>
                  <a:lnTo>
                    <a:pt x="1" y="52160"/>
                  </a:lnTo>
                  <a:cubicBezTo>
                    <a:pt x="1" y="52255"/>
                    <a:pt x="96" y="52318"/>
                    <a:pt x="159" y="52318"/>
                  </a:cubicBezTo>
                  <a:cubicBezTo>
                    <a:pt x="254" y="52318"/>
                    <a:pt x="317" y="52255"/>
                    <a:pt x="317" y="52160"/>
                  </a:cubicBezTo>
                  <a:lnTo>
                    <a:pt x="317" y="51368"/>
                  </a:lnTo>
                  <a:cubicBezTo>
                    <a:pt x="317" y="51273"/>
                    <a:pt x="254" y="51210"/>
                    <a:pt x="159" y="5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6114855" y="1764353"/>
              <a:ext cx="83513" cy="83513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83"/>
                    <a:pt x="1426" y="2883"/>
                  </a:cubicBezTo>
                  <a:cubicBezTo>
                    <a:pt x="2218" y="2883"/>
                    <a:pt x="2883" y="2249"/>
                    <a:pt x="2883" y="1426"/>
                  </a:cubicBezTo>
                  <a:cubicBezTo>
                    <a:pt x="2883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6127717" y="1777215"/>
              <a:ext cx="56892" cy="57819"/>
            </a:xfrm>
            <a:custGeom>
              <a:avLst/>
              <a:gdLst/>
              <a:ahLst/>
              <a:cxnLst/>
              <a:rect l="l" t="t" r="r" b="b"/>
              <a:pathLst>
                <a:path w="1964" h="1996" extrusionOk="0">
                  <a:moveTo>
                    <a:pt x="982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52"/>
                    <a:pt x="444" y="1995"/>
                    <a:pt x="982" y="1995"/>
                  </a:cubicBezTo>
                  <a:cubicBezTo>
                    <a:pt x="1520" y="1995"/>
                    <a:pt x="1964" y="1552"/>
                    <a:pt x="1964" y="982"/>
                  </a:cubicBezTo>
                  <a:cubicBezTo>
                    <a:pt x="1964" y="443"/>
                    <a:pt x="1520" y="0"/>
                    <a:pt x="982" y="0"/>
                  </a:cubicBez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60" name="Google Shape;1460;p50"/>
          <p:cNvGrpSpPr/>
          <p:nvPr/>
        </p:nvGrpSpPr>
        <p:grpSpPr>
          <a:xfrm>
            <a:off x="3853450" y="2612959"/>
            <a:ext cx="1428387" cy="1365441"/>
            <a:chOff x="3853450" y="2612959"/>
            <a:chExt cx="1428387" cy="1365441"/>
          </a:xfrm>
        </p:grpSpPr>
        <p:sp>
          <p:nvSpPr>
            <p:cNvPr id="1461" name="Google Shape;1461;p50"/>
            <p:cNvSpPr/>
            <p:nvPr/>
          </p:nvSpPr>
          <p:spPr>
            <a:xfrm>
              <a:off x="4562601" y="2895519"/>
              <a:ext cx="9212" cy="20219"/>
            </a:xfrm>
            <a:custGeom>
              <a:avLst/>
              <a:gdLst/>
              <a:ahLst/>
              <a:cxnLst/>
              <a:rect l="l" t="t" r="r" b="b"/>
              <a:pathLst>
                <a:path w="318" h="698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lnTo>
                    <a:pt x="1" y="539"/>
                  </a:lnTo>
                  <a:cubicBezTo>
                    <a:pt x="1" y="634"/>
                    <a:pt x="64" y="697"/>
                    <a:pt x="159" y="697"/>
                  </a:cubicBezTo>
                  <a:cubicBezTo>
                    <a:pt x="254" y="697"/>
                    <a:pt x="318" y="634"/>
                    <a:pt x="318" y="539"/>
                  </a:cubicBezTo>
                  <a:lnTo>
                    <a:pt x="318" y="159"/>
                  </a:lnTo>
                  <a:cubicBezTo>
                    <a:pt x="318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3879145" y="2613886"/>
              <a:ext cx="1400868" cy="1364514"/>
            </a:xfrm>
            <a:custGeom>
              <a:avLst/>
              <a:gdLst/>
              <a:ahLst/>
              <a:cxnLst/>
              <a:rect l="l" t="t" r="r" b="b"/>
              <a:pathLst>
                <a:path w="48360" h="47105" extrusionOk="0">
                  <a:moveTo>
                    <a:pt x="349" y="0"/>
                  </a:moveTo>
                  <a:lnTo>
                    <a:pt x="349" y="6429"/>
                  </a:lnTo>
                  <a:cubicBezTo>
                    <a:pt x="349" y="6429"/>
                    <a:pt x="665" y="36831"/>
                    <a:pt x="0" y="45097"/>
                  </a:cubicBezTo>
                  <a:cubicBezTo>
                    <a:pt x="8501" y="46550"/>
                    <a:pt x="19432" y="47104"/>
                    <a:pt x="28810" y="47104"/>
                  </a:cubicBezTo>
                  <a:cubicBezTo>
                    <a:pt x="37214" y="47104"/>
                    <a:pt x="44370" y="46659"/>
                    <a:pt x="47409" y="46015"/>
                  </a:cubicBezTo>
                  <a:cubicBezTo>
                    <a:pt x="48359" y="36736"/>
                    <a:pt x="47409" y="6429"/>
                    <a:pt x="47409" y="6429"/>
                  </a:cubicBezTo>
                  <a:lnTo>
                    <a:pt x="47409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3853450" y="2613886"/>
              <a:ext cx="1428387" cy="1306376"/>
            </a:xfrm>
            <a:custGeom>
              <a:avLst/>
              <a:gdLst/>
              <a:ahLst/>
              <a:cxnLst/>
              <a:rect l="l" t="t" r="r" b="b"/>
              <a:pathLst>
                <a:path w="49310" h="45098" extrusionOk="0">
                  <a:moveTo>
                    <a:pt x="1236" y="0"/>
                  </a:moveTo>
                  <a:lnTo>
                    <a:pt x="1236" y="6429"/>
                  </a:lnTo>
                  <a:cubicBezTo>
                    <a:pt x="1236" y="6429"/>
                    <a:pt x="666" y="34963"/>
                    <a:pt x="1" y="43196"/>
                  </a:cubicBezTo>
                  <a:cubicBezTo>
                    <a:pt x="10398" y="44508"/>
                    <a:pt x="23240" y="45097"/>
                    <a:pt x="33421" y="45097"/>
                  </a:cubicBezTo>
                  <a:cubicBezTo>
                    <a:pt x="40698" y="45097"/>
                    <a:pt x="46616" y="44796"/>
                    <a:pt x="49309" y="44242"/>
                  </a:cubicBezTo>
                  <a:cubicBezTo>
                    <a:pt x="49309" y="34424"/>
                    <a:pt x="48296" y="6429"/>
                    <a:pt x="48296" y="6429"/>
                  </a:cubicBezTo>
                  <a:lnTo>
                    <a:pt x="48296" y="0"/>
                  </a:lnTo>
                  <a:close/>
                </a:path>
              </a:pathLst>
            </a:custGeom>
            <a:solidFill>
              <a:srgbClr val="84F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3889226" y="2612959"/>
              <a:ext cx="1363240" cy="187159"/>
            </a:xfrm>
            <a:custGeom>
              <a:avLst/>
              <a:gdLst/>
              <a:ahLst/>
              <a:cxnLst/>
              <a:rect l="l" t="t" r="r" b="b"/>
              <a:pathLst>
                <a:path w="47061" h="6461" extrusionOk="0">
                  <a:moveTo>
                    <a:pt x="1" y="0"/>
                  </a:moveTo>
                  <a:lnTo>
                    <a:pt x="1" y="6461"/>
                  </a:lnTo>
                  <a:lnTo>
                    <a:pt x="47061" y="6461"/>
                  </a:lnTo>
                  <a:lnTo>
                    <a:pt x="47061" y="0"/>
                  </a:lnTo>
                  <a:close/>
                </a:path>
              </a:pathLst>
            </a:custGeom>
            <a:solidFill>
              <a:srgbClr val="58E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65" name="Google Shape;1465;p50"/>
          <p:cNvGrpSpPr/>
          <p:nvPr/>
        </p:nvGrpSpPr>
        <p:grpSpPr>
          <a:xfrm>
            <a:off x="7703812" y="1764353"/>
            <a:ext cx="83513" cy="1072438"/>
            <a:chOff x="7703812" y="1764353"/>
            <a:chExt cx="83513" cy="1072438"/>
          </a:xfrm>
        </p:grpSpPr>
        <p:sp>
          <p:nvSpPr>
            <p:cNvPr id="1466" name="Google Shape;1466;p50"/>
            <p:cNvSpPr/>
            <p:nvPr/>
          </p:nvSpPr>
          <p:spPr>
            <a:xfrm>
              <a:off x="7740515" y="1806560"/>
              <a:ext cx="9212" cy="20219"/>
            </a:xfrm>
            <a:custGeom>
              <a:avLst/>
              <a:gdLst/>
              <a:ahLst/>
              <a:cxnLst/>
              <a:rect l="l" t="t" r="r" b="b"/>
              <a:pathLst>
                <a:path w="318" h="698" extrusionOk="0">
                  <a:moveTo>
                    <a:pt x="159" y="0"/>
                  </a:moveTo>
                  <a:cubicBezTo>
                    <a:pt x="64" y="0"/>
                    <a:pt x="0" y="64"/>
                    <a:pt x="0" y="159"/>
                  </a:cubicBezTo>
                  <a:lnTo>
                    <a:pt x="0" y="539"/>
                  </a:lnTo>
                  <a:cubicBezTo>
                    <a:pt x="0" y="634"/>
                    <a:pt x="64" y="697"/>
                    <a:pt x="159" y="697"/>
                  </a:cubicBezTo>
                  <a:cubicBezTo>
                    <a:pt x="254" y="697"/>
                    <a:pt x="317" y="634"/>
                    <a:pt x="317" y="539"/>
                  </a:cubicBezTo>
                  <a:lnTo>
                    <a:pt x="317" y="159"/>
                  </a:lnTo>
                  <a:cubicBezTo>
                    <a:pt x="317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7703812" y="1764353"/>
              <a:ext cx="83513" cy="83513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83"/>
                    <a:pt x="1426" y="2883"/>
                  </a:cubicBezTo>
                  <a:cubicBezTo>
                    <a:pt x="2218" y="2883"/>
                    <a:pt x="2883" y="2249"/>
                    <a:pt x="2883" y="1426"/>
                  </a:cubicBezTo>
                  <a:cubicBezTo>
                    <a:pt x="2883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7716674" y="1777215"/>
              <a:ext cx="57819" cy="57819"/>
            </a:xfrm>
            <a:custGeom>
              <a:avLst/>
              <a:gdLst/>
              <a:ahLst/>
              <a:cxnLst/>
              <a:rect l="l" t="t" r="r" b="b"/>
              <a:pathLst>
                <a:path w="1996" h="1996" extrusionOk="0">
                  <a:moveTo>
                    <a:pt x="982" y="0"/>
                  </a:moveTo>
                  <a:cubicBezTo>
                    <a:pt x="443" y="0"/>
                    <a:pt x="0" y="443"/>
                    <a:pt x="0" y="982"/>
                  </a:cubicBezTo>
                  <a:cubicBezTo>
                    <a:pt x="0" y="1552"/>
                    <a:pt x="443" y="1995"/>
                    <a:pt x="982" y="1995"/>
                  </a:cubicBezTo>
                  <a:cubicBezTo>
                    <a:pt x="1520" y="1995"/>
                    <a:pt x="1995" y="1552"/>
                    <a:pt x="1995" y="982"/>
                  </a:cubicBezTo>
                  <a:cubicBezTo>
                    <a:pt x="1995" y="443"/>
                    <a:pt x="1520" y="0"/>
                    <a:pt x="982" y="0"/>
                  </a:cubicBezTo>
                  <a:close/>
                </a:path>
              </a:pathLst>
            </a:custGeom>
            <a:solidFill>
              <a:srgbClr val="7B7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7740515" y="1841409"/>
              <a:ext cx="9212" cy="995381"/>
            </a:xfrm>
            <a:custGeom>
              <a:avLst/>
              <a:gdLst/>
              <a:ahLst/>
              <a:cxnLst/>
              <a:rect l="l" t="t" r="r" b="b"/>
              <a:pathLst>
                <a:path w="318" h="34362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951"/>
                  </a:lnTo>
                  <a:cubicBezTo>
                    <a:pt x="0" y="1014"/>
                    <a:pt x="64" y="1078"/>
                    <a:pt x="159" y="1078"/>
                  </a:cubicBezTo>
                  <a:cubicBezTo>
                    <a:pt x="254" y="1078"/>
                    <a:pt x="317" y="1014"/>
                    <a:pt x="317" y="951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  <a:moveTo>
                    <a:pt x="159" y="1584"/>
                  </a:moveTo>
                  <a:cubicBezTo>
                    <a:pt x="64" y="1584"/>
                    <a:pt x="0" y="1648"/>
                    <a:pt x="0" y="1743"/>
                  </a:cubicBezTo>
                  <a:lnTo>
                    <a:pt x="0" y="2534"/>
                  </a:lnTo>
                  <a:cubicBezTo>
                    <a:pt x="0" y="2598"/>
                    <a:pt x="64" y="2661"/>
                    <a:pt x="159" y="2661"/>
                  </a:cubicBezTo>
                  <a:cubicBezTo>
                    <a:pt x="254" y="2661"/>
                    <a:pt x="317" y="2598"/>
                    <a:pt x="317" y="2534"/>
                  </a:cubicBezTo>
                  <a:lnTo>
                    <a:pt x="317" y="1743"/>
                  </a:lnTo>
                  <a:cubicBezTo>
                    <a:pt x="317" y="1648"/>
                    <a:pt x="254" y="1584"/>
                    <a:pt x="159" y="1584"/>
                  </a:cubicBezTo>
                  <a:close/>
                  <a:moveTo>
                    <a:pt x="159" y="3168"/>
                  </a:moveTo>
                  <a:cubicBezTo>
                    <a:pt x="64" y="3168"/>
                    <a:pt x="0" y="3231"/>
                    <a:pt x="0" y="3326"/>
                  </a:cubicBezTo>
                  <a:lnTo>
                    <a:pt x="0" y="4118"/>
                  </a:lnTo>
                  <a:cubicBezTo>
                    <a:pt x="0" y="4181"/>
                    <a:pt x="64" y="4245"/>
                    <a:pt x="159" y="4245"/>
                  </a:cubicBezTo>
                  <a:cubicBezTo>
                    <a:pt x="254" y="4245"/>
                    <a:pt x="317" y="4181"/>
                    <a:pt x="317" y="4118"/>
                  </a:cubicBezTo>
                  <a:lnTo>
                    <a:pt x="317" y="3326"/>
                  </a:lnTo>
                  <a:cubicBezTo>
                    <a:pt x="317" y="3231"/>
                    <a:pt x="254" y="3168"/>
                    <a:pt x="159" y="3168"/>
                  </a:cubicBezTo>
                  <a:close/>
                  <a:moveTo>
                    <a:pt x="159" y="4751"/>
                  </a:moveTo>
                  <a:cubicBezTo>
                    <a:pt x="64" y="4751"/>
                    <a:pt x="0" y="4815"/>
                    <a:pt x="0" y="4910"/>
                  </a:cubicBezTo>
                  <a:lnTo>
                    <a:pt x="0" y="5701"/>
                  </a:lnTo>
                  <a:cubicBezTo>
                    <a:pt x="0" y="5765"/>
                    <a:pt x="64" y="5828"/>
                    <a:pt x="159" y="5828"/>
                  </a:cubicBezTo>
                  <a:cubicBezTo>
                    <a:pt x="254" y="5828"/>
                    <a:pt x="317" y="5765"/>
                    <a:pt x="317" y="5701"/>
                  </a:cubicBezTo>
                  <a:lnTo>
                    <a:pt x="317" y="4910"/>
                  </a:lnTo>
                  <a:cubicBezTo>
                    <a:pt x="317" y="4815"/>
                    <a:pt x="254" y="4751"/>
                    <a:pt x="159" y="4751"/>
                  </a:cubicBezTo>
                  <a:close/>
                  <a:moveTo>
                    <a:pt x="159" y="6335"/>
                  </a:moveTo>
                  <a:cubicBezTo>
                    <a:pt x="64" y="6335"/>
                    <a:pt x="0" y="6398"/>
                    <a:pt x="0" y="6493"/>
                  </a:cubicBezTo>
                  <a:lnTo>
                    <a:pt x="0" y="7285"/>
                  </a:lnTo>
                  <a:cubicBezTo>
                    <a:pt x="0" y="7348"/>
                    <a:pt x="64" y="7411"/>
                    <a:pt x="159" y="7411"/>
                  </a:cubicBezTo>
                  <a:cubicBezTo>
                    <a:pt x="254" y="7411"/>
                    <a:pt x="317" y="7348"/>
                    <a:pt x="317" y="7285"/>
                  </a:cubicBezTo>
                  <a:lnTo>
                    <a:pt x="317" y="6493"/>
                  </a:lnTo>
                  <a:cubicBezTo>
                    <a:pt x="317" y="6398"/>
                    <a:pt x="254" y="6335"/>
                    <a:pt x="159" y="6335"/>
                  </a:cubicBezTo>
                  <a:close/>
                  <a:moveTo>
                    <a:pt x="159" y="7918"/>
                  </a:moveTo>
                  <a:cubicBezTo>
                    <a:pt x="64" y="7918"/>
                    <a:pt x="0" y="7981"/>
                    <a:pt x="0" y="8076"/>
                  </a:cubicBezTo>
                  <a:lnTo>
                    <a:pt x="0" y="8868"/>
                  </a:lnTo>
                  <a:cubicBezTo>
                    <a:pt x="0" y="8932"/>
                    <a:pt x="64" y="8995"/>
                    <a:pt x="159" y="8995"/>
                  </a:cubicBezTo>
                  <a:cubicBezTo>
                    <a:pt x="254" y="8995"/>
                    <a:pt x="317" y="8932"/>
                    <a:pt x="317" y="8868"/>
                  </a:cubicBezTo>
                  <a:lnTo>
                    <a:pt x="317" y="8076"/>
                  </a:lnTo>
                  <a:cubicBezTo>
                    <a:pt x="317" y="7981"/>
                    <a:pt x="254" y="7918"/>
                    <a:pt x="159" y="7918"/>
                  </a:cubicBezTo>
                  <a:close/>
                  <a:moveTo>
                    <a:pt x="159" y="9502"/>
                  </a:moveTo>
                  <a:cubicBezTo>
                    <a:pt x="64" y="9502"/>
                    <a:pt x="0" y="9565"/>
                    <a:pt x="0" y="9660"/>
                  </a:cubicBezTo>
                  <a:lnTo>
                    <a:pt x="0" y="10452"/>
                  </a:lnTo>
                  <a:cubicBezTo>
                    <a:pt x="0" y="10515"/>
                    <a:pt x="64" y="10610"/>
                    <a:pt x="159" y="10610"/>
                  </a:cubicBezTo>
                  <a:cubicBezTo>
                    <a:pt x="254" y="10610"/>
                    <a:pt x="317" y="10515"/>
                    <a:pt x="317" y="10452"/>
                  </a:cubicBezTo>
                  <a:lnTo>
                    <a:pt x="317" y="9660"/>
                  </a:lnTo>
                  <a:cubicBezTo>
                    <a:pt x="317" y="9565"/>
                    <a:pt x="254" y="9502"/>
                    <a:pt x="159" y="9502"/>
                  </a:cubicBezTo>
                  <a:close/>
                  <a:moveTo>
                    <a:pt x="159" y="11085"/>
                  </a:moveTo>
                  <a:cubicBezTo>
                    <a:pt x="64" y="11085"/>
                    <a:pt x="0" y="11148"/>
                    <a:pt x="0" y="11243"/>
                  </a:cubicBezTo>
                  <a:lnTo>
                    <a:pt x="0" y="12035"/>
                  </a:lnTo>
                  <a:cubicBezTo>
                    <a:pt x="0" y="12098"/>
                    <a:pt x="64" y="12193"/>
                    <a:pt x="159" y="12193"/>
                  </a:cubicBezTo>
                  <a:cubicBezTo>
                    <a:pt x="254" y="12193"/>
                    <a:pt x="317" y="12098"/>
                    <a:pt x="317" y="12035"/>
                  </a:cubicBezTo>
                  <a:lnTo>
                    <a:pt x="317" y="11243"/>
                  </a:lnTo>
                  <a:cubicBezTo>
                    <a:pt x="317" y="11148"/>
                    <a:pt x="254" y="11085"/>
                    <a:pt x="159" y="11085"/>
                  </a:cubicBezTo>
                  <a:close/>
                  <a:moveTo>
                    <a:pt x="159" y="12668"/>
                  </a:moveTo>
                  <a:cubicBezTo>
                    <a:pt x="64" y="12668"/>
                    <a:pt x="0" y="12732"/>
                    <a:pt x="0" y="12827"/>
                  </a:cubicBezTo>
                  <a:lnTo>
                    <a:pt x="0" y="13619"/>
                  </a:lnTo>
                  <a:cubicBezTo>
                    <a:pt x="0" y="13682"/>
                    <a:pt x="64" y="13777"/>
                    <a:pt x="159" y="13777"/>
                  </a:cubicBezTo>
                  <a:cubicBezTo>
                    <a:pt x="254" y="13777"/>
                    <a:pt x="317" y="13714"/>
                    <a:pt x="317" y="13619"/>
                  </a:cubicBezTo>
                  <a:lnTo>
                    <a:pt x="317" y="12827"/>
                  </a:lnTo>
                  <a:cubicBezTo>
                    <a:pt x="317" y="12732"/>
                    <a:pt x="254" y="12668"/>
                    <a:pt x="159" y="12668"/>
                  </a:cubicBezTo>
                  <a:close/>
                  <a:moveTo>
                    <a:pt x="159" y="14252"/>
                  </a:moveTo>
                  <a:cubicBezTo>
                    <a:pt x="64" y="14252"/>
                    <a:pt x="0" y="14315"/>
                    <a:pt x="0" y="14410"/>
                  </a:cubicBezTo>
                  <a:lnTo>
                    <a:pt x="0" y="15202"/>
                  </a:lnTo>
                  <a:cubicBezTo>
                    <a:pt x="0" y="15297"/>
                    <a:pt x="64" y="15360"/>
                    <a:pt x="159" y="15360"/>
                  </a:cubicBezTo>
                  <a:cubicBezTo>
                    <a:pt x="254" y="15360"/>
                    <a:pt x="317" y="15297"/>
                    <a:pt x="317" y="15202"/>
                  </a:cubicBezTo>
                  <a:lnTo>
                    <a:pt x="317" y="14410"/>
                  </a:lnTo>
                  <a:cubicBezTo>
                    <a:pt x="317" y="14315"/>
                    <a:pt x="254" y="14252"/>
                    <a:pt x="159" y="14252"/>
                  </a:cubicBezTo>
                  <a:close/>
                  <a:moveTo>
                    <a:pt x="159" y="15835"/>
                  </a:moveTo>
                  <a:cubicBezTo>
                    <a:pt x="64" y="15835"/>
                    <a:pt x="0" y="15899"/>
                    <a:pt x="0" y="15994"/>
                  </a:cubicBezTo>
                  <a:lnTo>
                    <a:pt x="0" y="16785"/>
                  </a:lnTo>
                  <a:cubicBezTo>
                    <a:pt x="0" y="16880"/>
                    <a:pt x="64" y="16944"/>
                    <a:pt x="159" y="16944"/>
                  </a:cubicBezTo>
                  <a:cubicBezTo>
                    <a:pt x="254" y="16944"/>
                    <a:pt x="317" y="16880"/>
                    <a:pt x="317" y="16785"/>
                  </a:cubicBezTo>
                  <a:lnTo>
                    <a:pt x="317" y="15994"/>
                  </a:lnTo>
                  <a:cubicBezTo>
                    <a:pt x="317" y="15899"/>
                    <a:pt x="254" y="15835"/>
                    <a:pt x="159" y="15835"/>
                  </a:cubicBezTo>
                  <a:close/>
                  <a:moveTo>
                    <a:pt x="159" y="17419"/>
                  </a:moveTo>
                  <a:cubicBezTo>
                    <a:pt x="64" y="17419"/>
                    <a:pt x="0" y="17482"/>
                    <a:pt x="0" y="17577"/>
                  </a:cubicBezTo>
                  <a:lnTo>
                    <a:pt x="0" y="18369"/>
                  </a:lnTo>
                  <a:cubicBezTo>
                    <a:pt x="0" y="18464"/>
                    <a:pt x="64" y="18527"/>
                    <a:pt x="159" y="18527"/>
                  </a:cubicBezTo>
                  <a:cubicBezTo>
                    <a:pt x="254" y="18527"/>
                    <a:pt x="317" y="18464"/>
                    <a:pt x="317" y="18369"/>
                  </a:cubicBezTo>
                  <a:lnTo>
                    <a:pt x="317" y="17577"/>
                  </a:lnTo>
                  <a:cubicBezTo>
                    <a:pt x="317" y="17482"/>
                    <a:pt x="254" y="17419"/>
                    <a:pt x="159" y="17419"/>
                  </a:cubicBezTo>
                  <a:close/>
                  <a:moveTo>
                    <a:pt x="159" y="19002"/>
                  </a:moveTo>
                  <a:cubicBezTo>
                    <a:pt x="64" y="19002"/>
                    <a:pt x="0" y="19066"/>
                    <a:pt x="0" y="19161"/>
                  </a:cubicBezTo>
                  <a:lnTo>
                    <a:pt x="0" y="19952"/>
                  </a:lnTo>
                  <a:cubicBezTo>
                    <a:pt x="0" y="20047"/>
                    <a:pt x="64" y="20111"/>
                    <a:pt x="159" y="20111"/>
                  </a:cubicBezTo>
                  <a:cubicBezTo>
                    <a:pt x="254" y="20111"/>
                    <a:pt x="317" y="20047"/>
                    <a:pt x="317" y="19952"/>
                  </a:cubicBezTo>
                  <a:lnTo>
                    <a:pt x="317" y="19161"/>
                  </a:lnTo>
                  <a:cubicBezTo>
                    <a:pt x="317" y="19066"/>
                    <a:pt x="254" y="19002"/>
                    <a:pt x="159" y="19002"/>
                  </a:cubicBezTo>
                  <a:close/>
                  <a:moveTo>
                    <a:pt x="159" y="20586"/>
                  </a:moveTo>
                  <a:cubicBezTo>
                    <a:pt x="64" y="20586"/>
                    <a:pt x="0" y="20649"/>
                    <a:pt x="0" y="20744"/>
                  </a:cubicBezTo>
                  <a:lnTo>
                    <a:pt x="0" y="21536"/>
                  </a:lnTo>
                  <a:cubicBezTo>
                    <a:pt x="0" y="21631"/>
                    <a:pt x="64" y="21694"/>
                    <a:pt x="159" y="21694"/>
                  </a:cubicBezTo>
                  <a:cubicBezTo>
                    <a:pt x="254" y="21694"/>
                    <a:pt x="317" y="21631"/>
                    <a:pt x="317" y="21536"/>
                  </a:cubicBezTo>
                  <a:lnTo>
                    <a:pt x="317" y="20744"/>
                  </a:lnTo>
                  <a:cubicBezTo>
                    <a:pt x="317" y="20649"/>
                    <a:pt x="254" y="20586"/>
                    <a:pt x="159" y="20586"/>
                  </a:cubicBezTo>
                  <a:close/>
                  <a:moveTo>
                    <a:pt x="159" y="22169"/>
                  </a:moveTo>
                  <a:cubicBezTo>
                    <a:pt x="64" y="22169"/>
                    <a:pt x="0" y="22232"/>
                    <a:pt x="0" y="22327"/>
                  </a:cubicBezTo>
                  <a:lnTo>
                    <a:pt x="0" y="23119"/>
                  </a:lnTo>
                  <a:cubicBezTo>
                    <a:pt x="0" y="23214"/>
                    <a:pt x="64" y="23278"/>
                    <a:pt x="159" y="23278"/>
                  </a:cubicBezTo>
                  <a:cubicBezTo>
                    <a:pt x="254" y="23278"/>
                    <a:pt x="317" y="23214"/>
                    <a:pt x="317" y="23119"/>
                  </a:cubicBezTo>
                  <a:lnTo>
                    <a:pt x="317" y="22327"/>
                  </a:lnTo>
                  <a:cubicBezTo>
                    <a:pt x="317" y="22232"/>
                    <a:pt x="254" y="22169"/>
                    <a:pt x="159" y="22169"/>
                  </a:cubicBezTo>
                  <a:close/>
                  <a:moveTo>
                    <a:pt x="159" y="23753"/>
                  </a:moveTo>
                  <a:cubicBezTo>
                    <a:pt x="64" y="23753"/>
                    <a:pt x="0" y="23848"/>
                    <a:pt x="0" y="23911"/>
                  </a:cubicBezTo>
                  <a:lnTo>
                    <a:pt x="0" y="24703"/>
                  </a:lnTo>
                  <a:cubicBezTo>
                    <a:pt x="0" y="24798"/>
                    <a:pt x="64" y="24861"/>
                    <a:pt x="159" y="24861"/>
                  </a:cubicBezTo>
                  <a:cubicBezTo>
                    <a:pt x="254" y="24861"/>
                    <a:pt x="317" y="24798"/>
                    <a:pt x="317" y="24703"/>
                  </a:cubicBezTo>
                  <a:lnTo>
                    <a:pt x="317" y="23911"/>
                  </a:lnTo>
                  <a:cubicBezTo>
                    <a:pt x="317" y="23848"/>
                    <a:pt x="254" y="23753"/>
                    <a:pt x="159" y="23753"/>
                  </a:cubicBezTo>
                  <a:close/>
                  <a:moveTo>
                    <a:pt x="159" y="25336"/>
                  </a:moveTo>
                  <a:cubicBezTo>
                    <a:pt x="64" y="25336"/>
                    <a:pt x="0" y="25431"/>
                    <a:pt x="0" y="25494"/>
                  </a:cubicBezTo>
                  <a:lnTo>
                    <a:pt x="0" y="26286"/>
                  </a:lnTo>
                  <a:cubicBezTo>
                    <a:pt x="0" y="26381"/>
                    <a:pt x="64" y="26444"/>
                    <a:pt x="159" y="26444"/>
                  </a:cubicBezTo>
                  <a:cubicBezTo>
                    <a:pt x="254" y="26444"/>
                    <a:pt x="317" y="26381"/>
                    <a:pt x="317" y="26286"/>
                  </a:cubicBezTo>
                  <a:lnTo>
                    <a:pt x="317" y="25494"/>
                  </a:lnTo>
                  <a:cubicBezTo>
                    <a:pt x="317" y="25431"/>
                    <a:pt x="254" y="25336"/>
                    <a:pt x="159" y="25336"/>
                  </a:cubicBezTo>
                  <a:close/>
                  <a:moveTo>
                    <a:pt x="159" y="26951"/>
                  </a:moveTo>
                  <a:cubicBezTo>
                    <a:pt x="64" y="26951"/>
                    <a:pt x="0" y="27014"/>
                    <a:pt x="0" y="27078"/>
                  </a:cubicBezTo>
                  <a:lnTo>
                    <a:pt x="0" y="27870"/>
                  </a:lnTo>
                  <a:cubicBezTo>
                    <a:pt x="0" y="27965"/>
                    <a:pt x="64" y="28028"/>
                    <a:pt x="159" y="28028"/>
                  </a:cubicBezTo>
                  <a:cubicBezTo>
                    <a:pt x="254" y="28028"/>
                    <a:pt x="317" y="27965"/>
                    <a:pt x="317" y="27870"/>
                  </a:cubicBezTo>
                  <a:lnTo>
                    <a:pt x="317" y="27078"/>
                  </a:lnTo>
                  <a:cubicBezTo>
                    <a:pt x="317" y="27014"/>
                    <a:pt x="254" y="26951"/>
                    <a:pt x="159" y="26951"/>
                  </a:cubicBezTo>
                  <a:close/>
                  <a:moveTo>
                    <a:pt x="159" y="28535"/>
                  </a:moveTo>
                  <a:cubicBezTo>
                    <a:pt x="64" y="28535"/>
                    <a:pt x="0" y="28598"/>
                    <a:pt x="0" y="28661"/>
                  </a:cubicBezTo>
                  <a:lnTo>
                    <a:pt x="0" y="29453"/>
                  </a:lnTo>
                  <a:cubicBezTo>
                    <a:pt x="0" y="29548"/>
                    <a:pt x="64" y="29611"/>
                    <a:pt x="159" y="29611"/>
                  </a:cubicBezTo>
                  <a:cubicBezTo>
                    <a:pt x="254" y="29611"/>
                    <a:pt x="317" y="29548"/>
                    <a:pt x="317" y="29453"/>
                  </a:cubicBezTo>
                  <a:lnTo>
                    <a:pt x="317" y="28661"/>
                  </a:lnTo>
                  <a:cubicBezTo>
                    <a:pt x="317" y="28598"/>
                    <a:pt x="254" y="28535"/>
                    <a:pt x="159" y="28535"/>
                  </a:cubicBezTo>
                  <a:close/>
                  <a:moveTo>
                    <a:pt x="159" y="30118"/>
                  </a:moveTo>
                  <a:cubicBezTo>
                    <a:pt x="64" y="30118"/>
                    <a:pt x="0" y="30181"/>
                    <a:pt x="0" y="30245"/>
                  </a:cubicBezTo>
                  <a:lnTo>
                    <a:pt x="0" y="31036"/>
                  </a:lnTo>
                  <a:cubicBezTo>
                    <a:pt x="0" y="31131"/>
                    <a:pt x="64" y="31195"/>
                    <a:pt x="159" y="31195"/>
                  </a:cubicBezTo>
                  <a:cubicBezTo>
                    <a:pt x="254" y="31195"/>
                    <a:pt x="317" y="31131"/>
                    <a:pt x="317" y="31036"/>
                  </a:cubicBezTo>
                  <a:lnTo>
                    <a:pt x="317" y="30245"/>
                  </a:lnTo>
                  <a:cubicBezTo>
                    <a:pt x="317" y="30181"/>
                    <a:pt x="254" y="30118"/>
                    <a:pt x="159" y="30118"/>
                  </a:cubicBezTo>
                  <a:close/>
                  <a:moveTo>
                    <a:pt x="159" y="31701"/>
                  </a:moveTo>
                  <a:cubicBezTo>
                    <a:pt x="64" y="31701"/>
                    <a:pt x="0" y="31765"/>
                    <a:pt x="0" y="31828"/>
                  </a:cubicBezTo>
                  <a:lnTo>
                    <a:pt x="0" y="32620"/>
                  </a:lnTo>
                  <a:cubicBezTo>
                    <a:pt x="0" y="32715"/>
                    <a:pt x="64" y="32778"/>
                    <a:pt x="159" y="32778"/>
                  </a:cubicBezTo>
                  <a:cubicBezTo>
                    <a:pt x="254" y="32778"/>
                    <a:pt x="317" y="32715"/>
                    <a:pt x="317" y="32620"/>
                  </a:cubicBezTo>
                  <a:lnTo>
                    <a:pt x="317" y="31828"/>
                  </a:lnTo>
                  <a:cubicBezTo>
                    <a:pt x="317" y="31765"/>
                    <a:pt x="254" y="31701"/>
                    <a:pt x="159" y="31701"/>
                  </a:cubicBezTo>
                  <a:close/>
                  <a:moveTo>
                    <a:pt x="159" y="33285"/>
                  </a:moveTo>
                  <a:cubicBezTo>
                    <a:pt x="64" y="33285"/>
                    <a:pt x="0" y="33348"/>
                    <a:pt x="0" y="33412"/>
                  </a:cubicBezTo>
                  <a:lnTo>
                    <a:pt x="0" y="34203"/>
                  </a:lnTo>
                  <a:cubicBezTo>
                    <a:pt x="0" y="34298"/>
                    <a:pt x="64" y="34362"/>
                    <a:pt x="159" y="34362"/>
                  </a:cubicBezTo>
                  <a:cubicBezTo>
                    <a:pt x="254" y="34362"/>
                    <a:pt x="317" y="34298"/>
                    <a:pt x="317" y="34203"/>
                  </a:cubicBezTo>
                  <a:lnTo>
                    <a:pt x="317" y="33412"/>
                  </a:lnTo>
                  <a:cubicBezTo>
                    <a:pt x="317" y="33348"/>
                    <a:pt x="254" y="33285"/>
                    <a:pt x="159" y="332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0" name="Google Shape;1470;p50"/>
          <p:cNvGrpSpPr/>
          <p:nvPr/>
        </p:nvGrpSpPr>
        <p:grpSpPr>
          <a:xfrm>
            <a:off x="7031364" y="2612959"/>
            <a:ext cx="1428402" cy="1329666"/>
            <a:chOff x="7031364" y="2612959"/>
            <a:chExt cx="1428402" cy="1329666"/>
          </a:xfrm>
        </p:grpSpPr>
        <p:sp>
          <p:nvSpPr>
            <p:cNvPr id="1471" name="Google Shape;1471;p50"/>
            <p:cNvSpPr/>
            <p:nvPr/>
          </p:nvSpPr>
          <p:spPr>
            <a:xfrm>
              <a:off x="7740515" y="2851486"/>
              <a:ext cx="9212" cy="20219"/>
            </a:xfrm>
            <a:custGeom>
              <a:avLst/>
              <a:gdLst/>
              <a:ahLst/>
              <a:cxnLst/>
              <a:rect l="l" t="t" r="r" b="b"/>
              <a:pathLst>
                <a:path w="318" h="698" extrusionOk="0">
                  <a:moveTo>
                    <a:pt x="159" y="0"/>
                  </a:moveTo>
                  <a:cubicBezTo>
                    <a:pt x="64" y="0"/>
                    <a:pt x="0" y="64"/>
                    <a:pt x="0" y="127"/>
                  </a:cubicBezTo>
                  <a:lnTo>
                    <a:pt x="0" y="539"/>
                  </a:lnTo>
                  <a:cubicBezTo>
                    <a:pt x="0" y="634"/>
                    <a:pt x="64" y="697"/>
                    <a:pt x="159" y="697"/>
                  </a:cubicBezTo>
                  <a:cubicBezTo>
                    <a:pt x="254" y="697"/>
                    <a:pt x="317" y="634"/>
                    <a:pt x="317" y="539"/>
                  </a:cubicBezTo>
                  <a:lnTo>
                    <a:pt x="317" y="127"/>
                  </a:lnTo>
                  <a:cubicBezTo>
                    <a:pt x="317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7031364" y="2613886"/>
              <a:ext cx="1407270" cy="1328739"/>
            </a:xfrm>
            <a:custGeom>
              <a:avLst/>
              <a:gdLst/>
              <a:ahLst/>
              <a:cxnLst/>
              <a:rect l="l" t="t" r="r" b="b"/>
              <a:pathLst>
                <a:path w="48581" h="45870" extrusionOk="0">
                  <a:moveTo>
                    <a:pt x="634" y="0"/>
                  </a:moveTo>
                  <a:lnTo>
                    <a:pt x="634" y="6429"/>
                  </a:lnTo>
                  <a:cubicBezTo>
                    <a:pt x="634" y="6429"/>
                    <a:pt x="0" y="35374"/>
                    <a:pt x="0" y="45033"/>
                  </a:cubicBezTo>
                  <a:cubicBezTo>
                    <a:pt x="4740" y="45632"/>
                    <a:pt x="9942" y="45869"/>
                    <a:pt x="15147" y="45869"/>
                  </a:cubicBezTo>
                  <a:cubicBezTo>
                    <a:pt x="29486" y="45869"/>
                    <a:pt x="43841" y="44069"/>
                    <a:pt x="48581" y="43070"/>
                  </a:cubicBezTo>
                  <a:cubicBezTo>
                    <a:pt x="47124" y="32112"/>
                    <a:pt x="47631" y="6429"/>
                    <a:pt x="47631" y="6429"/>
                  </a:cubicBezTo>
                  <a:lnTo>
                    <a:pt x="47631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7050628" y="2613886"/>
              <a:ext cx="1409095" cy="1304435"/>
            </a:xfrm>
            <a:custGeom>
              <a:avLst/>
              <a:gdLst/>
              <a:ahLst/>
              <a:cxnLst/>
              <a:rect l="l" t="t" r="r" b="b"/>
              <a:pathLst>
                <a:path w="48644" h="45031" extrusionOk="0">
                  <a:moveTo>
                    <a:pt x="0" y="0"/>
                  </a:moveTo>
                  <a:lnTo>
                    <a:pt x="0" y="6429"/>
                  </a:lnTo>
                  <a:lnTo>
                    <a:pt x="0" y="44368"/>
                  </a:lnTo>
                  <a:cubicBezTo>
                    <a:pt x="3716" y="44838"/>
                    <a:pt x="7719" y="45031"/>
                    <a:pt x="11786" y="45031"/>
                  </a:cubicBezTo>
                  <a:cubicBezTo>
                    <a:pt x="27199" y="45031"/>
                    <a:pt x="43532" y="42254"/>
                    <a:pt x="48644" y="41201"/>
                  </a:cubicBezTo>
                  <a:cubicBezTo>
                    <a:pt x="47187" y="30244"/>
                    <a:pt x="46966" y="6429"/>
                    <a:pt x="46966" y="6429"/>
                  </a:cubicBezTo>
                  <a:lnTo>
                    <a:pt x="46966" y="0"/>
                  </a:lnTo>
                  <a:close/>
                </a:path>
              </a:pathLst>
            </a:custGeom>
            <a:solidFill>
              <a:srgbClr val="D3B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8165282" y="3766576"/>
              <a:ext cx="294484" cy="91335"/>
            </a:xfrm>
            <a:custGeom>
              <a:avLst/>
              <a:gdLst/>
              <a:ahLst/>
              <a:cxnLst/>
              <a:rect l="l" t="t" r="r" b="b"/>
              <a:pathLst>
                <a:path w="10166" h="3153" extrusionOk="0">
                  <a:moveTo>
                    <a:pt x="5699" y="0"/>
                  </a:moveTo>
                  <a:cubicBezTo>
                    <a:pt x="5627" y="0"/>
                    <a:pt x="5564" y="6"/>
                    <a:pt x="5511" y="17"/>
                  </a:cubicBezTo>
                  <a:cubicBezTo>
                    <a:pt x="4656" y="175"/>
                    <a:pt x="1362" y="2930"/>
                    <a:pt x="0" y="3152"/>
                  </a:cubicBezTo>
                  <a:cubicBezTo>
                    <a:pt x="4592" y="2487"/>
                    <a:pt x="8203" y="1822"/>
                    <a:pt x="10166" y="1410"/>
                  </a:cubicBezTo>
                  <a:cubicBezTo>
                    <a:pt x="10136" y="1321"/>
                    <a:pt x="6832" y="0"/>
                    <a:pt x="5699" y="0"/>
                  </a:cubicBezTo>
                  <a:close/>
                </a:path>
              </a:pathLst>
            </a:custGeom>
            <a:solidFill>
              <a:srgbClr val="B28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8165282" y="3754843"/>
              <a:ext cx="294484" cy="103066"/>
            </a:xfrm>
            <a:custGeom>
              <a:avLst/>
              <a:gdLst/>
              <a:ahLst/>
              <a:cxnLst/>
              <a:rect l="l" t="t" r="r" b="b"/>
              <a:pathLst>
                <a:path w="10166" h="3558" extrusionOk="0">
                  <a:moveTo>
                    <a:pt x="7744" y="1"/>
                  </a:moveTo>
                  <a:cubicBezTo>
                    <a:pt x="7706" y="1"/>
                    <a:pt x="7669" y="4"/>
                    <a:pt x="7633" y="10"/>
                  </a:cubicBezTo>
                  <a:cubicBezTo>
                    <a:pt x="6777" y="169"/>
                    <a:pt x="1362" y="3335"/>
                    <a:pt x="0" y="3557"/>
                  </a:cubicBezTo>
                  <a:cubicBezTo>
                    <a:pt x="4592" y="2892"/>
                    <a:pt x="8203" y="2227"/>
                    <a:pt x="10166" y="1815"/>
                  </a:cubicBezTo>
                  <a:cubicBezTo>
                    <a:pt x="10136" y="1724"/>
                    <a:pt x="8648" y="1"/>
                    <a:pt x="7744" y="1"/>
                  </a:cubicBezTo>
                  <a:close/>
                </a:path>
              </a:pathLst>
            </a:custGeom>
            <a:solidFill>
              <a:srgbClr val="C3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7049701" y="2612959"/>
              <a:ext cx="1361415" cy="187159"/>
            </a:xfrm>
            <a:custGeom>
              <a:avLst/>
              <a:gdLst/>
              <a:ahLst/>
              <a:cxnLst/>
              <a:rect l="l" t="t" r="r" b="b"/>
              <a:pathLst>
                <a:path w="46998" h="6461" extrusionOk="0">
                  <a:moveTo>
                    <a:pt x="1" y="0"/>
                  </a:moveTo>
                  <a:lnTo>
                    <a:pt x="1" y="6461"/>
                  </a:lnTo>
                  <a:lnTo>
                    <a:pt x="46998" y="6461"/>
                  </a:lnTo>
                  <a:lnTo>
                    <a:pt x="46998" y="0"/>
                  </a:lnTo>
                  <a:close/>
                </a:path>
              </a:pathLst>
            </a:custGeom>
            <a:solidFill>
              <a:srgbClr val="C39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7" name="Google Shape;1477;p50"/>
          <p:cNvGrpSpPr/>
          <p:nvPr/>
        </p:nvGrpSpPr>
        <p:grpSpPr>
          <a:xfrm>
            <a:off x="1862188" y="3308693"/>
            <a:ext cx="1815127" cy="1377607"/>
            <a:chOff x="2244331" y="2960640"/>
            <a:chExt cx="1815127" cy="1377607"/>
          </a:xfrm>
        </p:grpSpPr>
        <p:sp>
          <p:nvSpPr>
            <p:cNvPr id="1478" name="Google Shape;1478;p50"/>
            <p:cNvSpPr/>
            <p:nvPr/>
          </p:nvSpPr>
          <p:spPr>
            <a:xfrm>
              <a:off x="2973645" y="3388159"/>
              <a:ext cx="9212" cy="20219"/>
            </a:xfrm>
            <a:custGeom>
              <a:avLst/>
              <a:gdLst/>
              <a:ahLst/>
              <a:cxnLst/>
              <a:rect l="l" t="t" r="r" b="b"/>
              <a:pathLst>
                <a:path w="318" h="698" extrusionOk="0">
                  <a:moveTo>
                    <a:pt x="159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39"/>
                  </a:lnTo>
                  <a:cubicBezTo>
                    <a:pt x="1" y="602"/>
                    <a:pt x="64" y="697"/>
                    <a:pt x="159" y="697"/>
                  </a:cubicBezTo>
                  <a:cubicBezTo>
                    <a:pt x="254" y="697"/>
                    <a:pt x="318" y="634"/>
                    <a:pt x="318" y="539"/>
                  </a:cubicBezTo>
                  <a:lnTo>
                    <a:pt x="318" y="127"/>
                  </a:lnTo>
                  <a:cubicBezTo>
                    <a:pt x="318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2244331" y="2960640"/>
              <a:ext cx="1423782" cy="1377607"/>
            </a:xfrm>
            <a:custGeom>
              <a:avLst/>
              <a:gdLst/>
              <a:ahLst/>
              <a:cxnLst/>
              <a:rect l="l" t="t" r="r" b="b"/>
              <a:pathLst>
                <a:path w="49151" h="47557" extrusionOk="0">
                  <a:moveTo>
                    <a:pt x="2154" y="1"/>
                  </a:moveTo>
                  <a:lnTo>
                    <a:pt x="2154" y="6461"/>
                  </a:lnTo>
                  <a:cubicBezTo>
                    <a:pt x="2154" y="6461"/>
                    <a:pt x="0" y="35882"/>
                    <a:pt x="887" y="45857"/>
                  </a:cubicBezTo>
                  <a:cubicBezTo>
                    <a:pt x="2583" y="46683"/>
                    <a:pt x="14347" y="47556"/>
                    <a:pt x="24128" y="47556"/>
                  </a:cubicBezTo>
                  <a:cubicBezTo>
                    <a:pt x="28224" y="47556"/>
                    <a:pt x="31973" y="47403"/>
                    <a:pt x="34488" y="47029"/>
                  </a:cubicBezTo>
                  <a:cubicBezTo>
                    <a:pt x="36990" y="46649"/>
                    <a:pt x="47314" y="40727"/>
                    <a:pt x="48232" y="39365"/>
                  </a:cubicBezTo>
                  <a:cubicBezTo>
                    <a:pt x="49150" y="30118"/>
                    <a:pt x="49119" y="6461"/>
                    <a:pt x="49119" y="6461"/>
                  </a:cubicBezTo>
                  <a:lnTo>
                    <a:pt x="4911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2269996" y="2960640"/>
              <a:ext cx="1789462" cy="1304407"/>
            </a:xfrm>
            <a:custGeom>
              <a:avLst/>
              <a:gdLst/>
              <a:ahLst/>
              <a:cxnLst/>
              <a:rect l="l" t="t" r="r" b="b"/>
              <a:pathLst>
                <a:path w="49215" h="45030" extrusionOk="0">
                  <a:moveTo>
                    <a:pt x="1268" y="1"/>
                  </a:moveTo>
                  <a:lnTo>
                    <a:pt x="1268" y="6461"/>
                  </a:lnTo>
                  <a:cubicBezTo>
                    <a:pt x="1268" y="6461"/>
                    <a:pt x="1" y="30878"/>
                    <a:pt x="1806" y="43767"/>
                  </a:cubicBezTo>
                  <a:cubicBezTo>
                    <a:pt x="10428" y="44842"/>
                    <a:pt x="19623" y="45029"/>
                    <a:pt x="28222" y="45029"/>
                  </a:cubicBezTo>
                  <a:cubicBezTo>
                    <a:pt x="30519" y="45029"/>
                    <a:pt x="32774" y="45016"/>
                    <a:pt x="34963" y="45002"/>
                  </a:cubicBezTo>
                  <a:cubicBezTo>
                    <a:pt x="37719" y="44559"/>
                    <a:pt x="49215" y="36864"/>
                    <a:pt x="49120" y="36452"/>
                  </a:cubicBezTo>
                  <a:cubicBezTo>
                    <a:pt x="46618" y="30466"/>
                    <a:pt x="48233" y="6461"/>
                    <a:pt x="48233" y="6461"/>
                  </a:cubicBezTo>
                  <a:lnTo>
                    <a:pt x="48233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20101981</a:t>
              </a:r>
              <a:b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Thạch Thị Thanh Thảo</a:t>
              </a:r>
              <a:endParaRPr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3282826" y="4016575"/>
              <a:ext cx="412845" cy="247730"/>
            </a:xfrm>
            <a:custGeom>
              <a:avLst/>
              <a:gdLst/>
              <a:ahLst/>
              <a:cxnLst/>
              <a:rect l="l" t="t" r="r" b="b"/>
              <a:pathLst>
                <a:path w="14252" h="8552" extrusionOk="0">
                  <a:moveTo>
                    <a:pt x="14157" y="1"/>
                  </a:moveTo>
                  <a:lnTo>
                    <a:pt x="14157" y="1"/>
                  </a:lnTo>
                  <a:cubicBezTo>
                    <a:pt x="13359" y="468"/>
                    <a:pt x="12204" y="607"/>
                    <a:pt x="10962" y="607"/>
                  </a:cubicBezTo>
                  <a:cubicBezTo>
                    <a:pt x="9130" y="607"/>
                    <a:pt x="7107" y="305"/>
                    <a:pt x="5752" y="305"/>
                  </a:cubicBezTo>
                  <a:cubicBezTo>
                    <a:pt x="5472" y="305"/>
                    <a:pt x="5220" y="318"/>
                    <a:pt x="5004" y="349"/>
                  </a:cubicBezTo>
                  <a:cubicBezTo>
                    <a:pt x="4719" y="2471"/>
                    <a:pt x="2122" y="6936"/>
                    <a:pt x="0" y="8551"/>
                  </a:cubicBezTo>
                  <a:cubicBezTo>
                    <a:pt x="2756" y="8108"/>
                    <a:pt x="14252" y="413"/>
                    <a:pt x="14157" y="1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3282826" y="4000063"/>
              <a:ext cx="412845" cy="264242"/>
            </a:xfrm>
            <a:custGeom>
              <a:avLst/>
              <a:gdLst/>
              <a:ahLst/>
              <a:cxnLst/>
              <a:rect l="l" t="t" r="r" b="b"/>
              <a:pathLst>
                <a:path w="14252" h="9122" extrusionOk="0">
                  <a:moveTo>
                    <a:pt x="6556" y="1"/>
                  </a:moveTo>
                  <a:cubicBezTo>
                    <a:pt x="6778" y="2471"/>
                    <a:pt x="2122" y="7506"/>
                    <a:pt x="0" y="9121"/>
                  </a:cubicBezTo>
                  <a:cubicBezTo>
                    <a:pt x="2756" y="8678"/>
                    <a:pt x="14252" y="983"/>
                    <a:pt x="14125" y="571"/>
                  </a:cubicBezTo>
                  <a:cubicBezTo>
                    <a:pt x="12256" y="64"/>
                    <a:pt x="9184" y="1"/>
                    <a:pt x="6556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2306700" y="2960640"/>
              <a:ext cx="1360488" cy="187188"/>
            </a:xfrm>
            <a:custGeom>
              <a:avLst/>
              <a:gdLst/>
              <a:ahLst/>
              <a:cxnLst/>
              <a:rect l="l" t="t" r="r" b="b"/>
              <a:pathLst>
                <a:path w="46966" h="6462" extrusionOk="0">
                  <a:moveTo>
                    <a:pt x="1" y="1"/>
                  </a:moveTo>
                  <a:lnTo>
                    <a:pt x="1" y="6461"/>
                  </a:lnTo>
                  <a:lnTo>
                    <a:pt x="46966" y="6461"/>
                  </a:lnTo>
                  <a:lnTo>
                    <a:pt x="46966" y="1"/>
                  </a:ln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84" name="Google Shape;1484;p50"/>
          <p:cNvGrpSpPr/>
          <p:nvPr/>
        </p:nvGrpSpPr>
        <p:grpSpPr>
          <a:xfrm>
            <a:off x="5442407" y="2960640"/>
            <a:ext cx="1428387" cy="1329782"/>
            <a:chOff x="5442407" y="2960640"/>
            <a:chExt cx="1428387" cy="1329782"/>
          </a:xfrm>
        </p:grpSpPr>
        <p:sp>
          <p:nvSpPr>
            <p:cNvPr id="1485" name="Google Shape;1485;p50"/>
            <p:cNvSpPr/>
            <p:nvPr/>
          </p:nvSpPr>
          <p:spPr>
            <a:xfrm>
              <a:off x="6151558" y="3388159"/>
              <a:ext cx="9212" cy="20219"/>
            </a:xfrm>
            <a:custGeom>
              <a:avLst/>
              <a:gdLst/>
              <a:ahLst/>
              <a:cxnLst/>
              <a:rect l="l" t="t" r="r" b="b"/>
              <a:pathLst>
                <a:path w="318" h="698" extrusionOk="0">
                  <a:moveTo>
                    <a:pt x="159" y="1"/>
                  </a:moveTo>
                  <a:cubicBezTo>
                    <a:pt x="96" y="1"/>
                    <a:pt x="1" y="64"/>
                    <a:pt x="1" y="127"/>
                  </a:cubicBezTo>
                  <a:lnTo>
                    <a:pt x="1" y="539"/>
                  </a:lnTo>
                  <a:cubicBezTo>
                    <a:pt x="1" y="602"/>
                    <a:pt x="96" y="697"/>
                    <a:pt x="159" y="697"/>
                  </a:cubicBezTo>
                  <a:cubicBezTo>
                    <a:pt x="254" y="697"/>
                    <a:pt x="317" y="634"/>
                    <a:pt x="317" y="539"/>
                  </a:cubicBezTo>
                  <a:lnTo>
                    <a:pt x="317" y="127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5442407" y="2960640"/>
              <a:ext cx="1407270" cy="1329782"/>
            </a:xfrm>
            <a:custGeom>
              <a:avLst/>
              <a:gdLst/>
              <a:ahLst/>
              <a:cxnLst/>
              <a:rect l="l" t="t" r="r" b="b"/>
              <a:pathLst>
                <a:path w="48581" h="45906" extrusionOk="0">
                  <a:moveTo>
                    <a:pt x="0" y="1"/>
                  </a:moveTo>
                  <a:lnTo>
                    <a:pt x="0" y="6430"/>
                  </a:lnTo>
                  <a:lnTo>
                    <a:pt x="0" y="44369"/>
                  </a:lnTo>
                  <a:cubicBezTo>
                    <a:pt x="8820" y="45468"/>
                    <a:pt x="19250" y="45905"/>
                    <a:pt x="28310" y="45905"/>
                  </a:cubicBezTo>
                  <a:cubicBezTo>
                    <a:pt x="37533" y="45905"/>
                    <a:pt x="45338" y="45452"/>
                    <a:pt x="48581" y="44781"/>
                  </a:cubicBezTo>
                  <a:cubicBezTo>
                    <a:pt x="47124" y="33823"/>
                    <a:pt x="46934" y="6430"/>
                    <a:pt x="46934" y="6430"/>
                  </a:cubicBezTo>
                  <a:lnTo>
                    <a:pt x="46934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5442407" y="2960640"/>
              <a:ext cx="1428387" cy="1287663"/>
            </a:xfrm>
            <a:custGeom>
              <a:avLst/>
              <a:gdLst/>
              <a:ahLst/>
              <a:cxnLst/>
              <a:rect l="l" t="t" r="r" b="b"/>
              <a:pathLst>
                <a:path w="49310" h="44452" extrusionOk="0">
                  <a:moveTo>
                    <a:pt x="0" y="1"/>
                  </a:moveTo>
                  <a:lnTo>
                    <a:pt x="0" y="6430"/>
                  </a:lnTo>
                  <a:cubicBezTo>
                    <a:pt x="0" y="6430"/>
                    <a:pt x="475" y="34393"/>
                    <a:pt x="1141" y="43197"/>
                  </a:cubicBezTo>
                  <a:cubicBezTo>
                    <a:pt x="8340" y="44107"/>
                    <a:pt x="16539" y="44452"/>
                    <a:pt x="24179" y="44452"/>
                  </a:cubicBezTo>
                  <a:cubicBezTo>
                    <a:pt x="35427" y="44452"/>
                    <a:pt x="45462" y="43704"/>
                    <a:pt x="49309" y="42912"/>
                  </a:cubicBezTo>
                  <a:cubicBezTo>
                    <a:pt x="47852" y="31923"/>
                    <a:pt x="46934" y="6461"/>
                    <a:pt x="46934" y="6430"/>
                  </a:cubicBezTo>
                  <a:lnTo>
                    <a:pt x="46934" y="1"/>
                  </a:lnTo>
                  <a:close/>
                </a:path>
              </a:pathLst>
            </a:custGeom>
            <a:solidFill>
              <a:srgbClr val="A3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5442407" y="2960640"/>
              <a:ext cx="1359561" cy="186261"/>
            </a:xfrm>
            <a:custGeom>
              <a:avLst/>
              <a:gdLst/>
              <a:ahLst/>
              <a:cxnLst/>
              <a:rect l="l" t="t" r="r" b="b"/>
              <a:pathLst>
                <a:path w="46934" h="6430" extrusionOk="0">
                  <a:moveTo>
                    <a:pt x="0" y="1"/>
                  </a:moveTo>
                  <a:lnTo>
                    <a:pt x="0" y="6430"/>
                  </a:lnTo>
                  <a:lnTo>
                    <a:pt x="46934" y="6430"/>
                  </a:lnTo>
                  <a:lnTo>
                    <a:pt x="46934" y="1"/>
                  </a:lnTo>
                  <a:close/>
                </a:path>
              </a:pathLst>
            </a:custGeom>
            <a:solidFill>
              <a:srgbClr val="95D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91" name="Google Shape;1491;p50"/>
          <p:cNvSpPr txBox="1"/>
          <p:nvPr/>
        </p:nvSpPr>
        <p:spPr>
          <a:xfrm>
            <a:off x="3898661" y="3076694"/>
            <a:ext cx="13224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20122431</a:t>
            </a:r>
            <a:endParaRPr sz="1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92" name="Google Shape;1492;p50"/>
          <p:cNvSpPr txBox="1"/>
          <p:nvPr/>
        </p:nvSpPr>
        <p:spPr>
          <a:xfrm>
            <a:off x="3907838" y="3163300"/>
            <a:ext cx="13224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Phạm Chánh Trực</a:t>
            </a:r>
            <a:endParaRPr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494" name="Google Shape;1494;p50"/>
          <p:cNvSpPr txBox="1"/>
          <p:nvPr/>
        </p:nvSpPr>
        <p:spPr>
          <a:xfrm>
            <a:off x="7082938" y="3163300"/>
            <a:ext cx="13224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20077921</a:t>
            </a:r>
            <a:br>
              <a:rPr lang="en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r>
              <a:rPr lang="en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Nguyễn Tòng</a:t>
            </a:r>
            <a:endParaRPr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497" name="Google Shape;1497;p50"/>
          <p:cNvSpPr txBox="1"/>
          <p:nvPr/>
        </p:nvSpPr>
        <p:spPr>
          <a:xfrm>
            <a:off x="5479568" y="3447550"/>
            <a:ext cx="13224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20048721</a:t>
            </a:r>
            <a:endParaRPr sz="1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98" name="Google Shape;1498;p50"/>
          <p:cNvSpPr txBox="1"/>
          <p:nvPr/>
        </p:nvSpPr>
        <p:spPr>
          <a:xfrm>
            <a:off x="5469613" y="3507725"/>
            <a:ext cx="13224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Phạm</a:t>
            </a:r>
            <a:r>
              <a: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Tiến</a:t>
            </a:r>
            <a:r>
              <a: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Thành</a:t>
            </a:r>
            <a:endParaRPr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grpSp>
        <p:nvGrpSpPr>
          <p:cNvPr id="2" name="Google Shape;1446;p50">
            <a:extLst>
              <a:ext uri="{FF2B5EF4-FFF2-40B4-BE49-F238E27FC236}">
                <a16:creationId xmlns:a16="http://schemas.microsoft.com/office/drawing/2014/main" id="{28FDDEBC-3BF6-5B78-F611-3EE94F00CBD6}"/>
              </a:ext>
            </a:extLst>
          </p:cNvPr>
          <p:cNvGrpSpPr/>
          <p:nvPr/>
        </p:nvGrpSpPr>
        <p:grpSpPr>
          <a:xfrm>
            <a:off x="966583" y="1017179"/>
            <a:ext cx="83484" cy="1661373"/>
            <a:chOff x="4525927" y="1012576"/>
            <a:chExt cx="83484" cy="1661373"/>
          </a:xfrm>
        </p:grpSpPr>
        <p:sp>
          <p:nvSpPr>
            <p:cNvPr id="3" name="Google Shape;1447;p50">
              <a:extLst>
                <a:ext uri="{FF2B5EF4-FFF2-40B4-BE49-F238E27FC236}">
                  <a16:creationId xmlns:a16="http://schemas.microsoft.com/office/drawing/2014/main" id="{8ADDE1BA-274A-1521-E6B1-CB0FF0FFAB50}"/>
                </a:ext>
              </a:extLst>
            </p:cNvPr>
            <p:cNvSpPr/>
            <p:nvPr/>
          </p:nvSpPr>
          <p:spPr>
            <a:xfrm>
              <a:off x="4562601" y="1012576"/>
              <a:ext cx="9212" cy="1661373"/>
            </a:xfrm>
            <a:custGeom>
              <a:avLst/>
              <a:gdLst/>
              <a:ahLst/>
              <a:cxnLst/>
              <a:rect l="l" t="t" r="r" b="b"/>
              <a:pathLst>
                <a:path w="318" h="57353" extrusionOk="0">
                  <a:moveTo>
                    <a:pt x="159" y="0"/>
                  </a:moveTo>
                  <a:cubicBezTo>
                    <a:pt x="64" y="0"/>
                    <a:pt x="1" y="63"/>
                    <a:pt x="1" y="127"/>
                  </a:cubicBezTo>
                  <a:lnTo>
                    <a:pt x="1" y="918"/>
                  </a:lnTo>
                  <a:cubicBezTo>
                    <a:pt x="1" y="1013"/>
                    <a:pt x="64" y="1077"/>
                    <a:pt x="159" y="1077"/>
                  </a:cubicBezTo>
                  <a:cubicBezTo>
                    <a:pt x="254" y="1077"/>
                    <a:pt x="318" y="1013"/>
                    <a:pt x="318" y="918"/>
                  </a:cubicBezTo>
                  <a:lnTo>
                    <a:pt x="318" y="127"/>
                  </a:lnTo>
                  <a:cubicBezTo>
                    <a:pt x="318" y="63"/>
                    <a:pt x="254" y="0"/>
                    <a:pt x="159" y="0"/>
                  </a:cubicBezTo>
                  <a:close/>
                  <a:moveTo>
                    <a:pt x="159" y="1552"/>
                  </a:moveTo>
                  <a:cubicBezTo>
                    <a:pt x="64" y="1552"/>
                    <a:pt x="1" y="1615"/>
                    <a:pt x="1" y="1710"/>
                  </a:cubicBezTo>
                  <a:lnTo>
                    <a:pt x="1" y="2470"/>
                  </a:lnTo>
                  <a:cubicBezTo>
                    <a:pt x="1" y="2565"/>
                    <a:pt x="64" y="2629"/>
                    <a:pt x="159" y="2629"/>
                  </a:cubicBezTo>
                  <a:cubicBezTo>
                    <a:pt x="254" y="2629"/>
                    <a:pt x="318" y="2565"/>
                    <a:pt x="318" y="2470"/>
                  </a:cubicBezTo>
                  <a:lnTo>
                    <a:pt x="318" y="1710"/>
                  </a:lnTo>
                  <a:cubicBezTo>
                    <a:pt x="318" y="1615"/>
                    <a:pt x="254" y="1552"/>
                    <a:pt x="159" y="1552"/>
                  </a:cubicBezTo>
                  <a:close/>
                  <a:moveTo>
                    <a:pt x="159" y="3104"/>
                  </a:moveTo>
                  <a:cubicBezTo>
                    <a:pt x="64" y="3104"/>
                    <a:pt x="1" y="3167"/>
                    <a:pt x="1" y="3262"/>
                  </a:cubicBezTo>
                  <a:lnTo>
                    <a:pt x="1" y="4054"/>
                  </a:lnTo>
                  <a:cubicBezTo>
                    <a:pt x="1" y="4117"/>
                    <a:pt x="64" y="4180"/>
                    <a:pt x="159" y="4180"/>
                  </a:cubicBezTo>
                  <a:cubicBezTo>
                    <a:pt x="254" y="4180"/>
                    <a:pt x="318" y="4117"/>
                    <a:pt x="318" y="4054"/>
                  </a:cubicBezTo>
                  <a:lnTo>
                    <a:pt x="318" y="3262"/>
                  </a:lnTo>
                  <a:cubicBezTo>
                    <a:pt x="318" y="3167"/>
                    <a:pt x="254" y="3104"/>
                    <a:pt x="159" y="3104"/>
                  </a:cubicBezTo>
                  <a:close/>
                  <a:moveTo>
                    <a:pt x="159" y="4687"/>
                  </a:moveTo>
                  <a:cubicBezTo>
                    <a:pt x="64" y="4687"/>
                    <a:pt x="1" y="4750"/>
                    <a:pt x="1" y="4814"/>
                  </a:cubicBezTo>
                  <a:lnTo>
                    <a:pt x="1" y="5605"/>
                  </a:lnTo>
                  <a:cubicBezTo>
                    <a:pt x="1" y="5700"/>
                    <a:pt x="64" y="5764"/>
                    <a:pt x="159" y="5764"/>
                  </a:cubicBezTo>
                  <a:cubicBezTo>
                    <a:pt x="254" y="5764"/>
                    <a:pt x="318" y="5700"/>
                    <a:pt x="318" y="5605"/>
                  </a:cubicBezTo>
                  <a:lnTo>
                    <a:pt x="318" y="4814"/>
                  </a:lnTo>
                  <a:cubicBezTo>
                    <a:pt x="318" y="4750"/>
                    <a:pt x="254" y="4687"/>
                    <a:pt x="159" y="4687"/>
                  </a:cubicBezTo>
                  <a:close/>
                  <a:moveTo>
                    <a:pt x="159" y="6239"/>
                  </a:moveTo>
                  <a:cubicBezTo>
                    <a:pt x="64" y="6239"/>
                    <a:pt x="1" y="6302"/>
                    <a:pt x="1" y="6397"/>
                  </a:cubicBezTo>
                  <a:lnTo>
                    <a:pt x="1" y="7157"/>
                  </a:lnTo>
                  <a:cubicBezTo>
                    <a:pt x="1" y="7252"/>
                    <a:pt x="64" y="7316"/>
                    <a:pt x="159" y="7316"/>
                  </a:cubicBezTo>
                  <a:cubicBezTo>
                    <a:pt x="254" y="7316"/>
                    <a:pt x="318" y="7252"/>
                    <a:pt x="318" y="7157"/>
                  </a:cubicBezTo>
                  <a:lnTo>
                    <a:pt x="318" y="6397"/>
                  </a:lnTo>
                  <a:cubicBezTo>
                    <a:pt x="318" y="6302"/>
                    <a:pt x="254" y="6239"/>
                    <a:pt x="159" y="6239"/>
                  </a:cubicBezTo>
                  <a:close/>
                  <a:moveTo>
                    <a:pt x="159" y="7791"/>
                  </a:moveTo>
                  <a:cubicBezTo>
                    <a:pt x="64" y="7791"/>
                    <a:pt x="1" y="7854"/>
                    <a:pt x="1" y="7949"/>
                  </a:cubicBezTo>
                  <a:lnTo>
                    <a:pt x="1" y="8741"/>
                  </a:lnTo>
                  <a:cubicBezTo>
                    <a:pt x="1" y="8804"/>
                    <a:pt x="64" y="8867"/>
                    <a:pt x="159" y="8867"/>
                  </a:cubicBezTo>
                  <a:cubicBezTo>
                    <a:pt x="254" y="8867"/>
                    <a:pt x="318" y="8804"/>
                    <a:pt x="318" y="8741"/>
                  </a:cubicBezTo>
                  <a:lnTo>
                    <a:pt x="318" y="7949"/>
                  </a:lnTo>
                  <a:cubicBezTo>
                    <a:pt x="318" y="7854"/>
                    <a:pt x="254" y="7791"/>
                    <a:pt x="159" y="7791"/>
                  </a:cubicBezTo>
                  <a:close/>
                  <a:moveTo>
                    <a:pt x="159" y="9374"/>
                  </a:moveTo>
                  <a:cubicBezTo>
                    <a:pt x="64" y="9374"/>
                    <a:pt x="1" y="9437"/>
                    <a:pt x="1" y="9501"/>
                  </a:cubicBezTo>
                  <a:lnTo>
                    <a:pt x="1" y="10292"/>
                  </a:lnTo>
                  <a:cubicBezTo>
                    <a:pt x="1" y="10387"/>
                    <a:pt x="64" y="10451"/>
                    <a:pt x="159" y="10451"/>
                  </a:cubicBezTo>
                  <a:cubicBezTo>
                    <a:pt x="254" y="10451"/>
                    <a:pt x="318" y="10387"/>
                    <a:pt x="318" y="10292"/>
                  </a:cubicBezTo>
                  <a:lnTo>
                    <a:pt x="318" y="9501"/>
                  </a:lnTo>
                  <a:cubicBezTo>
                    <a:pt x="318" y="9437"/>
                    <a:pt x="254" y="9374"/>
                    <a:pt x="159" y="9374"/>
                  </a:cubicBezTo>
                  <a:close/>
                  <a:moveTo>
                    <a:pt x="159" y="10926"/>
                  </a:moveTo>
                  <a:cubicBezTo>
                    <a:pt x="64" y="10926"/>
                    <a:pt x="1" y="10989"/>
                    <a:pt x="1" y="11084"/>
                  </a:cubicBezTo>
                  <a:lnTo>
                    <a:pt x="1" y="11844"/>
                  </a:lnTo>
                  <a:cubicBezTo>
                    <a:pt x="1" y="11939"/>
                    <a:pt x="64" y="12003"/>
                    <a:pt x="159" y="12003"/>
                  </a:cubicBezTo>
                  <a:cubicBezTo>
                    <a:pt x="254" y="12003"/>
                    <a:pt x="318" y="11939"/>
                    <a:pt x="318" y="11844"/>
                  </a:cubicBezTo>
                  <a:lnTo>
                    <a:pt x="318" y="11084"/>
                  </a:lnTo>
                  <a:cubicBezTo>
                    <a:pt x="318" y="10989"/>
                    <a:pt x="254" y="10926"/>
                    <a:pt x="159" y="10926"/>
                  </a:cubicBezTo>
                  <a:close/>
                  <a:moveTo>
                    <a:pt x="159" y="12478"/>
                  </a:moveTo>
                  <a:cubicBezTo>
                    <a:pt x="64" y="12478"/>
                    <a:pt x="1" y="12573"/>
                    <a:pt x="1" y="12636"/>
                  </a:cubicBezTo>
                  <a:lnTo>
                    <a:pt x="1" y="13428"/>
                  </a:lnTo>
                  <a:cubicBezTo>
                    <a:pt x="1" y="13491"/>
                    <a:pt x="64" y="13586"/>
                    <a:pt x="159" y="13586"/>
                  </a:cubicBezTo>
                  <a:cubicBezTo>
                    <a:pt x="254" y="13586"/>
                    <a:pt x="318" y="13491"/>
                    <a:pt x="318" y="13428"/>
                  </a:cubicBezTo>
                  <a:lnTo>
                    <a:pt x="318" y="12636"/>
                  </a:lnTo>
                  <a:cubicBezTo>
                    <a:pt x="318" y="12573"/>
                    <a:pt x="254" y="12478"/>
                    <a:pt x="159" y="12478"/>
                  </a:cubicBezTo>
                  <a:close/>
                  <a:moveTo>
                    <a:pt x="159" y="14061"/>
                  </a:moveTo>
                  <a:cubicBezTo>
                    <a:pt x="64" y="14061"/>
                    <a:pt x="1" y="14124"/>
                    <a:pt x="1" y="14188"/>
                  </a:cubicBezTo>
                  <a:lnTo>
                    <a:pt x="1" y="14979"/>
                  </a:lnTo>
                  <a:cubicBezTo>
                    <a:pt x="1" y="15074"/>
                    <a:pt x="64" y="15138"/>
                    <a:pt x="159" y="15138"/>
                  </a:cubicBezTo>
                  <a:cubicBezTo>
                    <a:pt x="254" y="15138"/>
                    <a:pt x="318" y="15074"/>
                    <a:pt x="318" y="14979"/>
                  </a:cubicBezTo>
                  <a:lnTo>
                    <a:pt x="318" y="14188"/>
                  </a:lnTo>
                  <a:cubicBezTo>
                    <a:pt x="318" y="14124"/>
                    <a:pt x="254" y="14061"/>
                    <a:pt x="159" y="14061"/>
                  </a:cubicBezTo>
                  <a:close/>
                  <a:moveTo>
                    <a:pt x="159" y="15613"/>
                  </a:moveTo>
                  <a:cubicBezTo>
                    <a:pt x="64" y="15613"/>
                    <a:pt x="1" y="15676"/>
                    <a:pt x="1" y="15771"/>
                  </a:cubicBezTo>
                  <a:lnTo>
                    <a:pt x="1" y="16563"/>
                  </a:lnTo>
                  <a:cubicBezTo>
                    <a:pt x="1" y="16626"/>
                    <a:pt x="64" y="16690"/>
                    <a:pt x="159" y="16690"/>
                  </a:cubicBezTo>
                  <a:cubicBezTo>
                    <a:pt x="254" y="16690"/>
                    <a:pt x="318" y="16626"/>
                    <a:pt x="318" y="16563"/>
                  </a:cubicBezTo>
                  <a:lnTo>
                    <a:pt x="318" y="15771"/>
                  </a:lnTo>
                  <a:cubicBezTo>
                    <a:pt x="318" y="15676"/>
                    <a:pt x="254" y="15613"/>
                    <a:pt x="159" y="15613"/>
                  </a:cubicBezTo>
                  <a:close/>
                  <a:moveTo>
                    <a:pt x="159" y="17196"/>
                  </a:moveTo>
                  <a:cubicBezTo>
                    <a:pt x="64" y="17196"/>
                    <a:pt x="1" y="17260"/>
                    <a:pt x="1" y="17323"/>
                  </a:cubicBezTo>
                  <a:lnTo>
                    <a:pt x="1" y="18115"/>
                  </a:lnTo>
                  <a:cubicBezTo>
                    <a:pt x="1" y="18210"/>
                    <a:pt x="64" y="18273"/>
                    <a:pt x="159" y="18273"/>
                  </a:cubicBezTo>
                  <a:cubicBezTo>
                    <a:pt x="254" y="18273"/>
                    <a:pt x="318" y="18210"/>
                    <a:pt x="318" y="18115"/>
                  </a:cubicBezTo>
                  <a:lnTo>
                    <a:pt x="318" y="17323"/>
                  </a:lnTo>
                  <a:cubicBezTo>
                    <a:pt x="318" y="17260"/>
                    <a:pt x="254" y="17196"/>
                    <a:pt x="159" y="17196"/>
                  </a:cubicBezTo>
                  <a:close/>
                  <a:moveTo>
                    <a:pt x="159" y="18748"/>
                  </a:moveTo>
                  <a:cubicBezTo>
                    <a:pt x="64" y="18748"/>
                    <a:pt x="1" y="18811"/>
                    <a:pt x="1" y="18906"/>
                  </a:cubicBezTo>
                  <a:lnTo>
                    <a:pt x="1" y="19666"/>
                  </a:lnTo>
                  <a:cubicBezTo>
                    <a:pt x="1" y="19761"/>
                    <a:pt x="64" y="19825"/>
                    <a:pt x="159" y="19825"/>
                  </a:cubicBezTo>
                  <a:cubicBezTo>
                    <a:pt x="254" y="19825"/>
                    <a:pt x="318" y="19761"/>
                    <a:pt x="318" y="19666"/>
                  </a:cubicBezTo>
                  <a:lnTo>
                    <a:pt x="318" y="18906"/>
                  </a:lnTo>
                  <a:cubicBezTo>
                    <a:pt x="318" y="18811"/>
                    <a:pt x="254" y="18748"/>
                    <a:pt x="159" y="18748"/>
                  </a:cubicBezTo>
                  <a:close/>
                  <a:moveTo>
                    <a:pt x="159" y="20300"/>
                  </a:moveTo>
                  <a:cubicBezTo>
                    <a:pt x="64" y="20300"/>
                    <a:pt x="1" y="20363"/>
                    <a:pt x="1" y="20458"/>
                  </a:cubicBezTo>
                  <a:lnTo>
                    <a:pt x="1" y="21250"/>
                  </a:lnTo>
                  <a:cubicBezTo>
                    <a:pt x="1" y="21313"/>
                    <a:pt x="64" y="21377"/>
                    <a:pt x="159" y="21377"/>
                  </a:cubicBezTo>
                  <a:cubicBezTo>
                    <a:pt x="254" y="21377"/>
                    <a:pt x="318" y="21313"/>
                    <a:pt x="318" y="21250"/>
                  </a:cubicBezTo>
                  <a:lnTo>
                    <a:pt x="318" y="20458"/>
                  </a:lnTo>
                  <a:cubicBezTo>
                    <a:pt x="318" y="20363"/>
                    <a:pt x="254" y="20300"/>
                    <a:pt x="159" y="20300"/>
                  </a:cubicBezTo>
                  <a:close/>
                  <a:moveTo>
                    <a:pt x="159" y="21883"/>
                  </a:moveTo>
                  <a:cubicBezTo>
                    <a:pt x="64" y="21883"/>
                    <a:pt x="1" y="21947"/>
                    <a:pt x="1" y="22010"/>
                  </a:cubicBezTo>
                  <a:lnTo>
                    <a:pt x="1" y="22802"/>
                  </a:lnTo>
                  <a:cubicBezTo>
                    <a:pt x="1" y="22897"/>
                    <a:pt x="64" y="22960"/>
                    <a:pt x="159" y="22960"/>
                  </a:cubicBezTo>
                  <a:cubicBezTo>
                    <a:pt x="254" y="22960"/>
                    <a:pt x="318" y="22897"/>
                    <a:pt x="318" y="22802"/>
                  </a:cubicBezTo>
                  <a:lnTo>
                    <a:pt x="318" y="22010"/>
                  </a:lnTo>
                  <a:cubicBezTo>
                    <a:pt x="318" y="21947"/>
                    <a:pt x="254" y="21883"/>
                    <a:pt x="159" y="21883"/>
                  </a:cubicBezTo>
                  <a:close/>
                  <a:moveTo>
                    <a:pt x="159" y="23435"/>
                  </a:moveTo>
                  <a:cubicBezTo>
                    <a:pt x="64" y="23435"/>
                    <a:pt x="1" y="23498"/>
                    <a:pt x="1" y="23593"/>
                  </a:cubicBezTo>
                  <a:lnTo>
                    <a:pt x="1" y="24353"/>
                  </a:lnTo>
                  <a:cubicBezTo>
                    <a:pt x="1" y="24448"/>
                    <a:pt x="64" y="24512"/>
                    <a:pt x="159" y="24512"/>
                  </a:cubicBezTo>
                  <a:cubicBezTo>
                    <a:pt x="254" y="24512"/>
                    <a:pt x="318" y="24448"/>
                    <a:pt x="318" y="24353"/>
                  </a:cubicBezTo>
                  <a:lnTo>
                    <a:pt x="318" y="23593"/>
                  </a:lnTo>
                  <a:cubicBezTo>
                    <a:pt x="318" y="23498"/>
                    <a:pt x="254" y="23435"/>
                    <a:pt x="159" y="23435"/>
                  </a:cubicBezTo>
                  <a:close/>
                  <a:moveTo>
                    <a:pt x="159" y="24987"/>
                  </a:moveTo>
                  <a:cubicBezTo>
                    <a:pt x="64" y="24987"/>
                    <a:pt x="1" y="25082"/>
                    <a:pt x="1" y="25145"/>
                  </a:cubicBezTo>
                  <a:lnTo>
                    <a:pt x="1" y="25937"/>
                  </a:lnTo>
                  <a:cubicBezTo>
                    <a:pt x="1" y="26000"/>
                    <a:pt x="64" y="26095"/>
                    <a:pt x="159" y="26095"/>
                  </a:cubicBezTo>
                  <a:cubicBezTo>
                    <a:pt x="254" y="26095"/>
                    <a:pt x="318" y="26000"/>
                    <a:pt x="318" y="25937"/>
                  </a:cubicBezTo>
                  <a:lnTo>
                    <a:pt x="318" y="25145"/>
                  </a:lnTo>
                  <a:cubicBezTo>
                    <a:pt x="318" y="25082"/>
                    <a:pt x="254" y="24987"/>
                    <a:pt x="159" y="24987"/>
                  </a:cubicBezTo>
                  <a:close/>
                  <a:moveTo>
                    <a:pt x="159" y="26570"/>
                  </a:moveTo>
                  <a:cubicBezTo>
                    <a:pt x="64" y="26570"/>
                    <a:pt x="1" y="26634"/>
                    <a:pt x="1" y="26729"/>
                  </a:cubicBezTo>
                  <a:lnTo>
                    <a:pt x="1" y="27489"/>
                  </a:lnTo>
                  <a:cubicBezTo>
                    <a:pt x="1" y="27584"/>
                    <a:pt x="64" y="27647"/>
                    <a:pt x="159" y="27647"/>
                  </a:cubicBezTo>
                  <a:cubicBezTo>
                    <a:pt x="254" y="27647"/>
                    <a:pt x="318" y="27584"/>
                    <a:pt x="318" y="27489"/>
                  </a:cubicBezTo>
                  <a:lnTo>
                    <a:pt x="318" y="26729"/>
                  </a:lnTo>
                  <a:cubicBezTo>
                    <a:pt x="318" y="26634"/>
                    <a:pt x="254" y="26570"/>
                    <a:pt x="159" y="26570"/>
                  </a:cubicBezTo>
                  <a:close/>
                  <a:moveTo>
                    <a:pt x="159" y="28122"/>
                  </a:moveTo>
                  <a:cubicBezTo>
                    <a:pt x="64" y="28122"/>
                    <a:pt x="1" y="28185"/>
                    <a:pt x="1" y="28280"/>
                  </a:cubicBezTo>
                  <a:lnTo>
                    <a:pt x="1" y="29072"/>
                  </a:lnTo>
                  <a:cubicBezTo>
                    <a:pt x="1" y="29135"/>
                    <a:pt x="64" y="29199"/>
                    <a:pt x="159" y="29199"/>
                  </a:cubicBezTo>
                  <a:cubicBezTo>
                    <a:pt x="254" y="29199"/>
                    <a:pt x="318" y="29135"/>
                    <a:pt x="318" y="29072"/>
                  </a:cubicBezTo>
                  <a:lnTo>
                    <a:pt x="318" y="28280"/>
                  </a:lnTo>
                  <a:cubicBezTo>
                    <a:pt x="318" y="28185"/>
                    <a:pt x="254" y="28122"/>
                    <a:pt x="159" y="28122"/>
                  </a:cubicBezTo>
                  <a:close/>
                  <a:moveTo>
                    <a:pt x="159" y="29705"/>
                  </a:moveTo>
                  <a:cubicBezTo>
                    <a:pt x="64" y="29705"/>
                    <a:pt x="1" y="29769"/>
                    <a:pt x="1" y="29832"/>
                  </a:cubicBezTo>
                  <a:lnTo>
                    <a:pt x="1" y="30624"/>
                  </a:lnTo>
                  <a:cubicBezTo>
                    <a:pt x="1" y="30719"/>
                    <a:pt x="64" y="30782"/>
                    <a:pt x="159" y="30782"/>
                  </a:cubicBezTo>
                  <a:cubicBezTo>
                    <a:pt x="254" y="30782"/>
                    <a:pt x="318" y="30687"/>
                    <a:pt x="318" y="30624"/>
                  </a:cubicBezTo>
                  <a:lnTo>
                    <a:pt x="318" y="29832"/>
                  </a:lnTo>
                  <a:cubicBezTo>
                    <a:pt x="318" y="29769"/>
                    <a:pt x="254" y="29705"/>
                    <a:pt x="159" y="29705"/>
                  </a:cubicBezTo>
                  <a:close/>
                  <a:moveTo>
                    <a:pt x="159" y="31257"/>
                  </a:moveTo>
                  <a:cubicBezTo>
                    <a:pt x="64" y="31257"/>
                    <a:pt x="1" y="31321"/>
                    <a:pt x="1" y="31416"/>
                  </a:cubicBezTo>
                  <a:lnTo>
                    <a:pt x="1" y="32176"/>
                  </a:lnTo>
                  <a:cubicBezTo>
                    <a:pt x="1" y="32271"/>
                    <a:pt x="64" y="32334"/>
                    <a:pt x="159" y="32334"/>
                  </a:cubicBezTo>
                  <a:cubicBezTo>
                    <a:pt x="254" y="32334"/>
                    <a:pt x="318" y="32271"/>
                    <a:pt x="318" y="32176"/>
                  </a:cubicBezTo>
                  <a:lnTo>
                    <a:pt x="318" y="31416"/>
                  </a:lnTo>
                  <a:cubicBezTo>
                    <a:pt x="318" y="31321"/>
                    <a:pt x="254" y="31257"/>
                    <a:pt x="159" y="31257"/>
                  </a:cubicBezTo>
                  <a:close/>
                  <a:moveTo>
                    <a:pt x="159" y="32809"/>
                  </a:moveTo>
                  <a:cubicBezTo>
                    <a:pt x="64" y="32809"/>
                    <a:pt x="1" y="32872"/>
                    <a:pt x="1" y="32967"/>
                  </a:cubicBezTo>
                  <a:lnTo>
                    <a:pt x="1" y="33759"/>
                  </a:lnTo>
                  <a:cubicBezTo>
                    <a:pt x="1" y="33822"/>
                    <a:pt x="64" y="33886"/>
                    <a:pt x="159" y="33886"/>
                  </a:cubicBezTo>
                  <a:cubicBezTo>
                    <a:pt x="254" y="33886"/>
                    <a:pt x="318" y="33822"/>
                    <a:pt x="318" y="33759"/>
                  </a:cubicBezTo>
                  <a:lnTo>
                    <a:pt x="318" y="32967"/>
                  </a:lnTo>
                  <a:cubicBezTo>
                    <a:pt x="318" y="32872"/>
                    <a:pt x="254" y="32809"/>
                    <a:pt x="159" y="32809"/>
                  </a:cubicBezTo>
                  <a:close/>
                  <a:moveTo>
                    <a:pt x="159" y="34392"/>
                  </a:moveTo>
                  <a:cubicBezTo>
                    <a:pt x="64" y="34392"/>
                    <a:pt x="1" y="34456"/>
                    <a:pt x="1" y="34519"/>
                  </a:cubicBezTo>
                  <a:lnTo>
                    <a:pt x="1" y="35311"/>
                  </a:lnTo>
                  <a:cubicBezTo>
                    <a:pt x="1" y="35406"/>
                    <a:pt x="64" y="35469"/>
                    <a:pt x="159" y="35469"/>
                  </a:cubicBezTo>
                  <a:cubicBezTo>
                    <a:pt x="254" y="35469"/>
                    <a:pt x="318" y="35406"/>
                    <a:pt x="318" y="35311"/>
                  </a:cubicBezTo>
                  <a:lnTo>
                    <a:pt x="318" y="34519"/>
                  </a:lnTo>
                  <a:cubicBezTo>
                    <a:pt x="318" y="34456"/>
                    <a:pt x="254" y="34392"/>
                    <a:pt x="159" y="34392"/>
                  </a:cubicBezTo>
                  <a:close/>
                  <a:moveTo>
                    <a:pt x="159" y="35944"/>
                  </a:moveTo>
                  <a:cubicBezTo>
                    <a:pt x="64" y="35944"/>
                    <a:pt x="1" y="36008"/>
                    <a:pt x="1" y="36103"/>
                  </a:cubicBezTo>
                  <a:lnTo>
                    <a:pt x="1" y="36863"/>
                  </a:lnTo>
                  <a:cubicBezTo>
                    <a:pt x="1" y="36958"/>
                    <a:pt x="64" y="37021"/>
                    <a:pt x="159" y="37021"/>
                  </a:cubicBezTo>
                  <a:cubicBezTo>
                    <a:pt x="254" y="37021"/>
                    <a:pt x="318" y="36958"/>
                    <a:pt x="318" y="36863"/>
                  </a:cubicBezTo>
                  <a:lnTo>
                    <a:pt x="318" y="36103"/>
                  </a:lnTo>
                  <a:cubicBezTo>
                    <a:pt x="318" y="36008"/>
                    <a:pt x="254" y="35944"/>
                    <a:pt x="159" y="35944"/>
                  </a:cubicBezTo>
                  <a:close/>
                  <a:moveTo>
                    <a:pt x="159" y="37496"/>
                  </a:moveTo>
                  <a:cubicBezTo>
                    <a:pt x="64" y="37496"/>
                    <a:pt x="1" y="37559"/>
                    <a:pt x="1" y="37654"/>
                  </a:cubicBezTo>
                  <a:lnTo>
                    <a:pt x="1" y="38446"/>
                  </a:lnTo>
                  <a:cubicBezTo>
                    <a:pt x="1" y="38509"/>
                    <a:pt x="64" y="38573"/>
                    <a:pt x="159" y="38573"/>
                  </a:cubicBezTo>
                  <a:cubicBezTo>
                    <a:pt x="254" y="38573"/>
                    <a:pt x="318" y="38509"/>
                    <a:pt x="318" y="38446"/>
                  </a:cubicBezTo>
                  <a:lnTo>
                    <a:pt x="318" y="37654"/>
                  </a:lnTo>
                  <a:cubicBezTo>
                    <a:pt x="318" y="37559"/>
                    <a:pt x="254" y="37496"/>
                    <a:pt x="159" y="37496"/>
                  </a:cubicBezTo>
                  <a:close/>
                  <a:moveTo>
                    <a:pt x="159" y="39079"/>
                  </a:moveTo>
                  <a:cubicBezTo>
                    <a:pt x="64" y="39079"/>
                    <a:pt x="1" y="39143"/>
                    <a:pt x="1" y="39206"/>
                  </a:cubicBezTo>
                  <a:lnTo>
                    <a:pt x="1" y="39998"/>
                  </a:lnTo>
                  <a:cubicBezTo>
                    <a:pt x="1" y="40093"/>
                    <a:pt x="64" y="40156"/>
                    <a:pt x="159" y="40156"/>
                  </a:cubicBezTo>
                  <a:cubicBezTo>
                    <a:pt x="254" y="40156"/>
                    <a:pt x="318" y="40093"/>
                    <a:pt x="318" y="39998"/>
                  </a:cubicBezTo>
                  <a:lnTo>
                    <a:pt x="318" y="39206"/>
                  </a:lnTo>
                  <a:cubicBezTo>
                    <a:pt x="318" y="39143"/>
                    <a:pt x="254" y="39079"/>
                    <a:pt x="159" y="39079"/>
                  </a:cubicBezTo>
                  <a:close/>
                  <a:moveTo>
                    <a:pt x="159" y="40631"/>
                  </a:moveTo>
                  <a:cubicBezTo>
                    <a:pt x="64" y="40631"/>
                    <a:pt x="1" y="40695"/>
                    <a:pt x="1" y="40790"/>
                  </a:cubicBezTo>
                  <a:lnTo>
                    <a:pt x="1" y="41550"/>
                  </a:lnTo>
                  <a:cubicBezTo>
                    <a:pt x="1" y="41645"/>
                    <a:pt x="64" y="41708"/>
                    <a:pt x="159" y="41708"/>
                  </a:cubicBezTo>
                  <a:cubicBezTo>
                    <a:pt x="254" y="41708"/>
                    <a:pt x="318" y="41645"/>
                    <a:pt x="318" y="41550"/>
                  </a:cubicBezTo>
                  <a:lnTo>
                    <a:pt x="318" y="40790"/>
                  </a:lnTo>
                  <a:cubicBezTo>
                    <a:pt x="318" y="40695"/>
                    <a:pt x="254" y="40631"/>
                    <a:pt x="159" y="40631"/>
                  </a:cubicBezTo>
                  <a:close/>
                  <a:moveTo>
                    <a:pt x="159" y="42183"/>
                  </a:moveTo>
                  <a:cubicBezTo>
                    <a:pt x="64" y="42183"/>
                    <a:pt x="1" y="42278"/>
                    <a:pt x="1" y="42341"/>
                  </a:cubicBezTo>
                  <a:lnTo>
                    <a:pt x="1" y="43133"/>
                  </a:lnTo>
                  <a:cubicBezTo>
                    <a:pt x="1" y="43196"/>
                    <a:pt x="64" y="43291"/>
                    <a:pt x="159" y="43291"/>
                  </a:cubicBezTo>
                  <a:cubicBezTo>
                    <a:pt x="254" y="43291"/>
                    <a:pt x="318" y="43196"/>
                    <a:pt x="318" y="43133"/>
                  </a:cubicBezTo>
                  <a:lnTo>
                    <a:pt x="318" y="42341"/>
                  </a:lnTo>
                  <a:cubicBezTo>
                    <a:pt x="318" y="42278"/>
                    <a:pt x="254" y="42183"/>
                    <a:pt x="159" y="42183"/>
                  </a:cubicBezTo>
                  <a:close/>
                  <a:moveTo>
                    <a:pt x="159" y="43766"/>
                  </a:moveTo>
                  <a:cubicBezTo>
                    <a:pt x="64" y="43766"/>
                    <a:pt x="1" y="43830"/>
                    <a:pt x="1" y="43893"/>
                  </a:cubicBezTo>
                  <a:lnTo>
                    <a:pt x="1" y="44685"/>
                  </a:lnTo>
                  <a:cubicBezTo>
                    <a:pt x="1" y="44780"/>
                    <a:pt x="64" y="44843"/>
                    <a:pt x="159" y="44843"/>
                  </a:cubicBezTo>
                  <a:cubicBezTo>
                    <a:pt x="254" y="44843"/>
                    <a:pt x="318" y="44780"/>
                    <a:pt x="318" y="44685"/>
                  </a:cubicBezTo>
                  <a:lnTo>
                    <a:pt x="318" y="43893"/>
                  </a:lnTo>
                  <a:cubicBezTo>
                    <a:pt x="318" y="43830"/>
                    <a:pt x="254" y="43766"/>
                    <a:pt x="159" y="43766"/>
                  </a:cubicBezTo>
                  <a:close/>
                  <a:moveTo>
                    <a:pt x="159" y="45318"/>
                  </a:moveTo>
                  <a:cubicBezTo>
                    <a:pt x="64" y="45318"/>
                    <a:pt x="1" y="45382"/>
                    <a:pt x="1" y="45477"/>
                  </a:cubicBezTo>
                  <a:lnTo>
                    <a:pt x="1" y="46268"/>
                  </a:lnTo>
                  <a:cubicBezTo>
                    <a:pt x="1" y="46332"/>
                    <a:pt x="64" y="46395"/>
                    <a:pt x="159" y="46395"/>
                  </a:cubicBezTo>
                  <a:cubicBezTo>
                    <a:pt x="254" y="46395"/>
                    <a:pt x="318" y="46332"/>
                    <a:pt x="318" y="46268"/>
                  </a:cubicBezTo>
                  <a:lnTo>
                    <a:pt x="318" y="45477"/>
                  </a:lnTo>
                  <a:cubicBezTo>
                    <a:pt x="318" y="45382"/>
                    <a:pt x="254" y="45318"/>
                    <a:pt x="159" y="45318"/>
                  </a:cubicBezTo>
                  <a:close/>
                  <a:moveTo>
                    <a:pt x="159" y="46902"/>
                  </a:moveTo>
                  <a:cubicBezTo>
                    <a:pt x="64" y="46902"/>
                    <a:pt x="1" y="46965"/>
                    <a:pt x="1" y="47028"/>
                  </a:cubicBezTo>
                  <a:lnTo>
                    <a:pt x="1" y="47820"/>
                  </a:lnTo>
                  <a:cubicBezTo>
                    <a:pt x="1" y="47915"/>
                    <a:pt x="64" y="47978"/>
                    <a:pt x="159" y="47978"/>
                  </a:cubicBezTo>
                  <a:cubicBezTo>
                    <a:pt x="254" y="47978"/>
                    <a:pt x="318" y="47915"/>
                    <a:pt x="318" y="47820"/>
                  </a:cubicBezTo>
                  <a:lnTo>
                    <a:pt x="318" y="47028"/>
                  </a:lnTo>
                  <a:cubicBezTo>
                    <a:pt x="318" y="46965"/>
                    <a:pt x="254" y="46902"/>
                    <a:pt x="159" y="46902"/>
                  </a:cubicBezTo>
                  <a:close/>
                  <a:moveTo>
                    <a:pt x="159" y="48453"/>
                  </a:moveTo>
                  <a:cubicBezTo>
                    <a:pt x="64" y="48453"/>
                    <a:pt x="1" y="48517"/>
                    <a:pt x="1" y="48612"/>
                  </a:cubicBezTo>
                  <a:lnTo>
                    <a:pt x="1" y="49372"/>
                  </a:lnTo>
                  <a:cubicBezTo>
                    <a:pt x="1" y="49467"/>
                    <a:pt x="64" y="49530"/>
                    <a:pt x="159" y="49530"/>
                  </a:cubicBezTo>
                  <a:cubicBezTo>
                    <a:pt x="254" y="49530"/>
                    <a:pt x="318" y="49467"/>
                    <a:pt x="318" y="49372"/>
                  </a:cubicBezTo>
                  <a:lnTo>
                    <a:pt x="318" y="48612"/>
                  </a:lnTo>
                  <a:cubicBezTo>
                    <a:pt x="318" y="48517"/>
                    <a:pt x="254" y="48453"/>
                    <a:pt x="159" y="48453"/>
                  </a:cubicBezTo>
                  <a:close/>
                  <a:moveTo>
                    <a:pt x="159" y="50005"/>
                  </a:moveTo>
                  <a:cubicBezTo>
                    <a:pt x="64" y="50005"/>
                    <a:pt x="1" y="50069"/>
                    <a:pt x="1" y="50164"/>
                  </a:cubicBezTo>
                  <a:lnTo>
                    <a:pt x="1" y="50955"/>
                  </a:lnTo>
                  <a:cubicBezTo>
                    <a:pt x="1" y="51019"/>
                    <a:pt x="64" y="51082"/>
                    <a:pt x="159" y="51082"/>
                  </a:cubicBezTo>
                  <a:cubicBezTo>
                    <a:pt x="254" y="51082"/>
                    <a:pt x="318" y="51019"/>
                    <a:pt x="318" y="50955"/>
                  </a:cubicBezTo>
                  <a:lnTo>
                    <a:pt x="318" y="50164"/>
                  </a:lnTo>
                  <a:cubicBezTo>
                    <a:pt x="318" y="50069"/>
                    <a:pt x="254" y="50005"/>
                    <a:pt x="159" y="50005"/>
                  </a:cubicBezTo>
                  <a:close/>
                  <a:moveTo>
                    <a:pt x="159" y="51589"/>
                  </a:moveTo>
                  <a:cubicBezTo>
                    <a:pt x="64" y="51589"/>
                    <a:pt x="1" y="51652"/>
                    <a:pt x="1" y="51715"/>
                  </a:cubicBezTo>
                  <a:lnTo>
                    <a:pt x="1" y="52507"/>
                  </a:lnTo>
                  <a:cubicBezTo>
                    <a:pt x="1" y="52602"/>
                    <a:pt x="64" y="52665"/>
                    <a:pt x="159" y="52665"/>
                  </a:cubicBezTo>
                  <a:cubicBezTo>
                    <a:pt x="254" y="52665"/>
                    <a:pt x="318" y="52602"/>
                    <a:pt x="318" y="52507"/>
                  </a:cubicBezTo>
                  <a:lnTo>
                    <a:pt x="318" y="51715"/>
                  </a:lnTo>
                  <a:cubicBezTo>
                    <a:pt x="318" y="51652"/>
                    <a:pt x="254" y="51589"/>
                    <a:pt x="159" y="51589"/>
                  </a:cubicBezTo>
                  <a:close/>
                  <a:moveTo>
                    <a:pt x="159" y="53140"/>
                  </a:moveTo>
                  <a:cubicBezTo>
                    <a:pt x="64" y="53140"/>
                    <a:pt x="1" y="53204"/>
                    <a:pt x="1" y="53299"/>
                  </a:cubicBezTo>
                  <a:lnTo>
                    <a:pt x="1" y="54059"/>
                  </a:lnTo>
                  <a:cubicBezTo>
                    <a:pt x="1" y="54154"/>
                    <a:pt x="64" y="54217"/>
                    <a:pt x="159" y="54217"/>
                  </a:cubicBezTo>
                  <a:cubicBezTo>
                    <a:pt x="254" y="54217"/>
                    <a:pt x="318" y="54154"/>
                    <a:pt x="318" y="54059"/>
                  </a:cubicBezTo>
                  <a:lnTo>
                    <a:pt x="318" y="53299"/>
                  </a:lnTo>
                  <a:cubicBezTo>
                    <a:pt x="318" y="53204"/>
                    <a:pt x="254" y="53140"/>
                    <a:pt x="159" y="53140"/>
                  </a:cubicBezTo>
                  <a:close/>
                  <a:moveTo>
                    <a:pt x="159" y="54692"/>
                  </a:moveTo>
                  <a:cubicBezTo>
                    <a:pt x="64" y="54692"/>
                    <a:pt x="1" y="54787"/>
                    <a:pt x="1" y="54851"/>
                  </a:cubicBezTo>
                  <a:lnTo>
                    <a:pt x="1" y="55642"/>
                  </a:lnTo>
                  <a:cubicBezTo>
                    <a:pt x="1" y="55706"/>
                    <a:pt x="64" y="55801"/>
                    <a:pt x="159" y="55801"/>
                  </a:cubicBezTo>
                  <a:cubicBezTo>
                    <a:pt x="254" y="55801"/>
                    <a:pt x="318" y="55706"/>
                    <a:pt x="318" y="55642"/>
                  </a:cubicBezTo>
                  <a:lnTo>
                    <a:pt x="318" y="54851"/>
                  </a:lnTo>
                  <a:cubicBezTo>
                    <a:pt x="318" y="54787"/>
                    <a:pt x="254" y="54692"/>
                    <a:pt x="159" y="54692"/>
                  </a:cubicBezTo>
                  <a:close/>
                  <a:moveTo>
                    <a:pt x="159" y="56276"/>
                  </a:moveTo>
                  <a:cubicBezTo>
                    <a:pt x="64" y="56276"/>
                    <a:pt x="1" y="56339"/>
                    <a:pt x="1" y="56434"/>
                  </a:cubicBezTo>
                  <a:lnTo>
                    <a:pt x="1" y="57194"/>
                  </a:lnTo>
                  <a:cubicBezTo>
                    <a:pt x="1" y="57289"/>
                    <a:pt x="64" y="57352"/>
                    <a:pt x="159" y="57352"/>
                  </a:cubicBezTo>
                  <a:cubicBezTo>
                    <a:pt x="254" y="57352"/>
                    <a:pt x="318" y="57289"/>
                    <a:pt x="318" y="57194"/>
                  </a:cubicBezTo>
                  <a:lnTo>
                    <a:pt x="318" y="56434"/>
                  </a:lnTo>
                  <a:cubicBezTo>
                    <a:pt x="318" y="56339"/>
                    <a:pt x="254" y="56276"/>
                    <a:pt x="159" y="562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Google Shape;1448;p50">
              <a:extLst>
                <a:ext uri="{FF2B5EF4-FFF2-40B4-BE49-F238E27FC236}">
                  <a16:creationId xmlns:a16="http://schemas.microsoft.com/office/drawing/2014/main" id="{F81F12F0-EB64-E1FB-2E18-2307BA624C2B}"/>
                </a:ext>
              </a:extLst>
            </p:cNvPr>
            <p:cNvSpPr/>
            <p:nvPr/>
          </p:nvSpPr>
          <p:spPr>
            <a:xfrm>
              <a:off x="4525927" y="1767105"/>
              <a:ext cx="83484" cy="83513"/>
            </a:xfrm>
            <a:custGeom>
              <a:avLst/>
              <a:gdLst/>
              <a:ahLst/>
              <a:cxnLst/>
              <a:rect l="l" t="t" r="r" b="b"/>
              <a:pathLst>
                <a:path w="2882" h="2883" extrusionOk="0"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249"/>
                    <a:pt x="633" y="2883"/>
                    <a:pt x="1425" y="2883"/>
                  </a:cubicBezTo>
                  <a:cubicBezTo>
                    <a:pt x="2217" y="2883"/>
                    <a:pt x="2882" y="2249"/>
                    <a:pt x="2882" y="1457"/>
                  </a:cubicBezTo>
                  <a:cubicBezTo>
                    <a:pt x="2882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Google Shape;1449;p50">
              <a:extLst>
                <a:ext uri="{FF2B5EF4-FFF2-40B4-BE49-F238E27FC236}">
                  <a16:creationId xmlns:a16="http://schemas.microsoft.com/office/drawing/2014/main" id="{BEEE646C-A9C8-2FE1-1EE0-88284DB97EB3}"/>
                </a:ext>
              </a:extLst>
            </p:cNvPr>
            <p:cNvSpPr/>
            <p:nvPr/>
          </p:nvSpPr>
          <p:spPr>
            <a:xfrm>
              <a:off x="4538760" y="1779967"/>
              <a:ext cx="56892" cy="57819"/>
            </a:xfrm>
            <a:custGeom>
              <a:avLst/>
              <a:gdLst/>
              <a:ahLst/>
              <a:cxnLst/>
              <a:rect l="l" t="t" r="r" b="b"/>
              <a:pathLst>
                <a:path w="1964" h="1996" extrusionOk="0">
                  <a:moveTo>
                    <a:pt x="982" y="0"/>
                  </a:moveTo>
                  <a:cubicBezTo>
                    <a:pt x="444" y="0"/>
                    <a:pt x="0" y="443"/>
                    <a:pt x="0" y="1013"/>
                  </a:cubicBezTo>
                  <a:cubicBezTo>
                    <a:pt x="0" y="1552"/>
                    <a:pt x="444" y="1995"/>
                    <a:pt x="982" y="1995"/>
                  </a:cubicBezTo>
                  <a:cubicBezTo>
                    <a:pt x="1521" y="1995"/>
                    <a:pt x="1964" y="1552"/>
                    <a:pt x="1964" y="1013"/>
                  </a:cubicBezTo>
                  <a:cubicBezTo>
                    <a:pt x="1964" y="443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52D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oogle Shape;1484;p50">
            <a:extLst>
              <a:ext uri="{FF2B5EF4-FFF2-40B4-BE49-F238E27FC236}">
                <a16:creationId xmlns:a16="http://schemas.microsoft.com/office/drawing/2014/main" id="{35E36BF9-9CC6-E932-0EEA-A34A2EC2FF94}"/>
              </a:ext>
            </a:extLst>
          </p:cNvPr>
          <p:cNvGrpSpPr/>
          <p:nvPr/>
        </p:nvGrpSpPr>
        <p:grpSpPr>
          <a:xfrm>
            <a:off x="231971" y="2693563"/>
            <a:ext cx="1428387" cy="1329782"/>
            <a:chOff x="5442407" y="2960640"/>
            <a:chExt cx="1428387" cy="1329782"/>
          </a:xfrm>
        </p:grpSpPr>
        <p:sp>
          <p:nvSpPr>
            <p:cNvPr id="7" name="Google Shape;1485;p50">
              <a:extLst>
                <a:ext uri="{FF2B5EF4-FFF2-40B4-BE49-F238E27FC236}">
                  <a16:creationId xmlns:a16="http://schemas.microsoft.com/office/drawing/2014/main" id="{2A2555D7-2F57-0F2E-E70E-538DB07CF2BF}"/>
                </a:ext>
              </a:extLst>
            </p:cNvPr>
            <p:cNvSpPr/>
            <p:nvPr/>
          </p:nvSpPr>
          <p:spPr>
            <a:xfrm>
              <a:off x="6151558" y="3388159"/>
              <a:ext cx="9212" cy="20219"/>
            </a:xfrm>
            <a:custGeom>
              <a:avLst/>
              <a:gdLst/>
              <a:ahLst/>
              <a:cxnLst/>
              <a:rect l="l" t="t" r="r" b="b"/>
              <a:pathLst>
                <a:path w="318" h="698" extrusionOk="0">
                  <a:moveTo>
                    <a:pt x="159" y="1"/>
                  </a:moveTo>
                  <a:cubicBezTo>
                    <a:pt x="96" y="1"/>
                    <a:pt x="1" y="64"/>
                    <a:pt x="1" y="127"/>
                  </a:cubicBezTo>
                  <a:lnTo>
                    <a:pt x="1" y="539"/>
                  </a:lnTo>
                  <a:cubicBezTo>
                    <a:pt x="1" y="602"/>
                    <a:pt x="96" y="697"/>
                    <a:pt x="159" y="697"/>
                  </a:cubicBezTo>
                  <a:cubicBezTo>
                    <a:pt x="254" y="697"/>
                    <a:pt x="317" y="634"/>
                    <a:pt x="317" y="539"/>
                  </a:cubicBezTo>
                  <a:lnTo>
                    <a:pt x="317" y="127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1486;p50">
              <a:extLst>
                <a:ext uri="{FF2B5EF4-FFF2-40B4-BE49-F238E27FC236}">
                  <a16:creationId xmlns:a16="http://schemas.microsoft.com/office/drawing/2014/main" id="{13B4FB3D-06C6-BF4F-EAC4-967C06E23AAF}"/>
                </a:ext>
              </a:extLst>
            </p:cNvPr>
            <p:cNvSpPr/>
            <p:nvPr/>
          </p:nvSpPr>
          <p:spPr>
            <a:xfrm>
              <a:off x="5442407" y="2960640"/>
              <a:ext cx="1407270" cy="1329782"/>
            </a:xfrm>
            <a:custGeom>
              <a:avLst/>
              <a:gdLst/>
              <a:ahLst/>
              <a:cxnLst/>
              <a:rect l="l" t="t" r="r" b="b"/>
              <a:pathLst>
                <a:path w="48581" h="45906" extrusionOk="0">
                  <a:moveTo>
                    <a:pt x="0" y="1"/>
                  </a:moveTo>
                  <a:lnTo>
                    <a:pt x="0" y="6430"/>
                  </a:lnTo>
                  <a:lnTo>
                    <a:pt x="0" y="44369"/>
                  </a:lnTo>
                  <a:cubicBezTo>
                    <a:pt x="8820" y="45468"/>
                    <a:pt x="19250" y="45905"/>
                    <a:pt x="28310" y="45905"/>
                  </a:cubicBezTo>
                  <a:cubicBezTo>
                    <a:pt x="37533" y="45905"/>
                    <a:pt x="45338" y="45452"/>
                    <a:pt x="48581" y="44781"/>
                  </a:cubicBezTo>
                  <a:cubicBezTo>
                    <a:pt x="47124" y="33823"/>
                    <a:pt x="46934" y="6430"/>
                    <a:pt x="46934" y="6430"/>
                  </a:cubicBezTo>
                  <a:lnTo>
                    <a:pt x="46934" y="1"/>
                  </a:lnTo>
                  <a:close/>
                </a:path>
              </a:pathLst>
            </a:custGeom>
            <a:solidFill>
              <a:srgbClr val="D6D6D6"/>
            </a:solidFill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1487;p50">
              <a:extLst>
                <a:ext uri="{FF2B5EF4-FFF2-40B4-BE49-F238E27FC236}">
                  <a16:creationId xmlns:a16="http://schemas.microsoft.com/office/drawing/2014/main" id="{43AC0636-0F19-C6EB-5A64-282EADF55285}"/>
                </a:ext>
              </a:extLst>
            </p:cNvPr>
            <p:cNvSpPr/>
            <p:nvPr/>
          </p:nvSpPr>
          <p:spPr>
            <a:xfrm>
              <a:off x="5442407" y="2960640"/>
              <a:ext cx="1428387" cy="1287663"/>
            </a:xfrm>
            <a:custGeom>
              <a:avLst/>
              <a:gdLst/>
              <a:ahLst/>
              <a:cxnLst/>
              <a:rect l="l" t="t" r="r" b="b"/>
              <a:pathLst>
                <a:path w="49310" h="44452" extrusionOk="0">
                  <a:moveTo>
                    <a:pt x="0" y="1"/>
                  </a:moveTo>
                  <a:lnTo>
                    <a:pt x="0" y="6430"/>
                  </a:lnTo>
                  <a:cubicBezTo>
                    <a:pt x="0" y="6430"/>
                    <a:pt x="475" y="34393"/>
                    <a:pt x="1141" y="43197"/>
                  </a:cubicBezTo>
                  <a:cubicBezTo>
                    <a:pt x="8340" y="44107"/>
                    <a:pt x="16539" y="44452"/>
                    <a:pt x="24179" y="44452"/>
                  </a:cubicBezTo>
                  <a:cubicBezTo>
                    <a:pt x="35427" y="44452"/>
                    <a:pt x="45462" y="43704"/>
                    <a:pt x="49309" y="42912"/>
                  </a:cubicBezTo>
                  <a:cubicBezTo>
                    <a:pt x="47852" y="31923"/>
                    <a:pt x="46934" y="6461"/>
                    <a:pt x="46934" y="6430"/>
                  </a:cubicBezTo>
                  <a:lnTo>
                    <a:pt x="46934" y="1"/>
                  </a:lnTo>
                  <a:close/>
                </a:path>
              </a:pathLst>
            </a:custGeom>
            <a:solidFill>
              <a:srgbClr val="A3DDFF"/>
            </a:solidFill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20051051 </a:t>
              </a:r>
              <a:b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Đặng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Quốc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Toàn</a:t>
              </a:r>
              <a:endParaRPr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1488;p50">
              <a:extLst>
                <a:ext uri="{FF2B5EF4-FFF2-40B4-BE49-F238E27FC236}">
                  <a16:creationId xmlns:a16="http://schemas.microsoft.com/office/drawing/2014/main" id="{546B4728-5AA5-061B-28D4-580D3AD81317}"/>
                </a:ext>
              </a:extLst>
            </p:cNvPr>
            <p:cNvSpPr/>
            <p:nvPr/>
          </p:nvSpPr>
          <p:spPr>
            <a:xfrm>
              <a:off x="5442407" y="2960640"/>
              <a:ext cx="1359561" cy="186261"/>
            </a:xfrm>
            <a:custGeom>
              <a:avLst/>
              <a:gdLst/>
              <a:ahLst/>
              <a:cxnLst/>
              <a:rect l="l" t="t" r="r" b="b"/>
              <a:pathLst>
                <a:path w="46934" h="6430" extrusionOk="0">
                  <a:moveTo>
                    <a:pt x="0" y="1"/>
                  </a:moveTo>
                  <a:lnTo>
                    <a:pt x="0" y="6430"/>
                  </a:lnTo>
                  <a:lnTo>
                    <a:pt x="46934" y="6430"/>
                  </a:lnTo>
                  <a:lnTo>
                    <a:pt x="46934" y="1"/>
                  </a:lnTo>
                  <a:close/>
                </a:path>
              </a:pathLst>
            </a:custGeom>
            <a:solidFill>
              <a:srgbClr val="95D4F4"/>
            </a:solidFill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88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THUYẾT MINH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4868165" y="2803930"/>
            <a:ext cx="1976" cy="31"/>
          </a:xfrm>
          <a:custGeom>
            <a:avLst/>
            <a:gdLst/>
            <a:ahLst/>
            <a:cxnLst/>
            <a:rect l="l" t="t" r="r" b="b"/>
            <a:pathLst>
              <a:path w="64" h="1" extrusionOk="0">
                <a:moveTo>
                  <a:pt x="1" y="1"/>
                </a:moveTo>
                <a:cubicBezTo>
                  <a:pt x="32" y="1"/>
                  <a:pt x="32" y="1"/>
                  <a:pt x="64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2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8"/>
          <p:cNvSpPr/>
          <p:nvPr/>
        </p:nvSpPr>
        <p:spPr>
          <a:xfrm>
            <a:off x="7873486" y="1603976"/>
            <a:ext cx="233667" cy="1935547"/>
          </a:xfrm>
          <a:custGeom>
            <a:avLst/>
            <a:gdLst/>
            <a:ahLst/>
            <a:cxnLst/>
            <a:rect l="l" t="t" r="r" b="b"/>
            <a:pathLst>
              <a:path w="7570" h="62705" fill="none" extrusionOk="0">
                <a:moveTo>
                  <a:pt x="0" y="0"/>
                </a:moveTo>
                <a:lnTo>
                  <a:pt x="2851" y="0"/>
                </a:lnTo>
                <a:cubicBezTo>
                  <a:pt x="5416" y="0"/>
                  <a:pt x="7474" y="2059"/>
                  <a:pt x="7474" y="4592"/>
                </a:cubicBezTo>
                <a:lnTo>
                  <a:pt x="7569" y="58081"/>
                </a:lnTo>
                <a:cubicBezTo>
                  <a:pt x="7569" y="60615"/>
                  <a:pt x="5511" y="62705"/>
                  <a:pt x="2977" y="62705"/>
                </a:cubicBezTo>
                <a:lnTo>
                  <a:pt x="95" y="62705"/>
                </a:lnTo>
              </a:path>
            </a:pathLst>
          </a:custGeom>
          <a:noFill/>
          <a:ln w="198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674219" y="1661498"/>
            <a:ext cx="233667" cy="1935547"/>
          </a:xfrm>
          <a:custGeom>
            <a:avLst/>
            <a:gdLst/>
            <a:ahLst/>
            <a:cxnLst/>
            <a:rect l="l" t="t" r="r" b="b"/>
            <a:pathLst>
              <a:path w="7570" h="62705" fill="none" extrusionOk="0">
                <a:moveTo>
                  <a:pt x="7569" y="62705"/>
                </a:moveTo>
                <a:lnTo>
                  <a:pt x="4719" y="62705"/>
                </a:lnTo>
                <a:cubicBezTo>
                  <a:pt x="2185" y="62705"/>
                  <a:pt x="95" y="60615"/>
                  <a:pt x="95" y="58081"/>
                </a:cubicBezTo>
                <a:lnTo>
                  <a:pt x="0" y="4592"/>
                </a:lnTo>
                <a:cubicBezTo>
                  <a:pt x="0" y="2059"/>
                  <a:pt x="2059" y="0"/>
                  <a:pt x="4624" y="0"/>
                </a:cubicBezTo>
                <a:lnTo>
                  <a:pt x="7474" y="0"/>
                </a:lnTo>
              </a:path>
            </a:pathLst>
          </a:custGeom>
          <a:noFill/>
          <a:ln w="198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8"/>
          <p:cNvSpPr/>
          <p:nvPr/>
        </p:nvSpPr>
        <p:spPr>
          <a:xfrm>
            <a:off x="4054400" y="1383735"/>
            <a:ext cx="672572" cy="31"/>
          </a:xfrm>
          <a:custGeom>
            <a:avLst/>
            <a:gdLst/>
            <a:ahLst/>
            <a:cxnLst/>
            <a:rect l="l" t="t" r="r" b="b"/>
            <a:pathLst>
              <a:path w="21789" h="1" fill="none" extrusionOk="0">
                <a:moveTo>
                  <a:pt x="21789" y="0"/>
                </a:moveTo>
                <a:lnTo>
                  <a:pt x="1" y="0"/>
                </a:lnTo>
              </a:path>
            </a:pathLst>
          </a:custGeom>
          <a:noFill/>
          <a:ln w="198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8"/>
          <p:cNvSpPr/>
          <p:nvPr/>
        </p:nvSpPr>
        <p:spPr>
          <a:xfrm>
            <a:off x="4124648" y="4016991"/>
            <a:ext cx="672572" cy="31"/>
          </a:xfrm>
          <a:custGeom>
            <a:avLst/>
            <a:gdLst/>
            <a:ahLst/>
            <a:cxnLst/>
            <a:rect l="l" t="t" r="r" b="b"/>
            <a:pathLst>
              <a:path w="21789" h="1" fill="none" extrusionOk="0">
                <a:moveTo>
                  <a:pt x="21789" y="1"/>
                </a:moveTo>
                <a:lnTo>
                  <a:pt x="1" y="1"/>
                </a:lnTo>
              </a:path>
            </a:pathLst>
          </a:custGeom>
          <a:noFill/>
          <a:ln w="198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15947-54B0-6B2B-8894-3898896C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86" y="1908001"/>
            <a:ext cx="6983917" cy="1446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-1126432" y="185327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THUYẾT MINH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4868165" y="2803930"/>
            <a:ext cx="1976" cy="31"/>
          </a:xfrm>
          <a:custGeom>
            <a:avLst/>
            <a:gdLst/>
            <a:ahLst/>
            <a:cxnLst/>
            <a:rect l="l" t="t" r="r" b="b"/>
            <a:pathLst>
              <a:path w="64" h="1" extrusionOk="0">
                <a:moveTo>
                  <a:pt x="1" y="1"/>
                </a:moveTo>
                <a:cubicBezTo>
                  <a:pt x="32" y="1"/>
                  <a:pt x="32" y="1"/>
                  <a:pt x="64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2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923FC-3AC8-B96A-7E78-118788571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95"/>
          <a:stretch/>
        </p:blipFill>
        <p:spPr>
          <a:xfrm>
            <a:off x="5641592" y="185326"/>
            <a:ext cx="3011701" cy="4772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7B6D4-98F2-EA47-D702-56723E4AE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2" y="823054"/>
            <a:ext cx="4634352" cy="39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3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4868165" y="2803930"/>
            <a:ext cx="1976" cy="31"/>
          </a:xfrm>
          <a:custGeom>
            <a:avLst/>
            <a:gdLst/>
            <a:ahLst/>
            <a:cxnLst/>
            <a:rect l="l" t="t" r="r" b="b"/>
            <a:pathLst>
              <a:path w="64" h="1" extrusionOk="0">
                <a:moveTo>
                  <a:pt x="1" y="1"/>
                </a:moveTo>
                <a:cubicBezTo>
                  <a:pt x="32" y="1"/>
                  <a:pt x="32" y="1"/>
                  <a:pt x="64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2CC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56A74-F10C-C85C-7F72-4969E7090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19"/>
          <a:stretch/>
        </p:blipFill>
        <p:spPr>
          <a:xfrm>
            <a:off x="2235361" y="1313752"/>
            <a:ext cx="4819709" cy="25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1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99747" y="1040432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307908" y="1475490"/>
            <a:ext cx="2230340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sz="1600" b="0" dirty="0">
                <a:solidFill>
                  <a:schemeClr val="tx1"/>
                </a:solidFill>
                <a:effectLst/>
                <a:latin typeface="+mj-lt"/>
              </a:rPr>
              <a:t>Người Tiêu dùng thích mua dày giép bằng hình thức online hay là đến tận cữa hàng 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780C3-774C-CAE3-883F-AA11E24A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85" y="1149070"/>
            <a:ext cx="4313874" cy="2358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22201-3ABC-BA20-FCF6-3E83A7EBD886}"/>
              </a:ext>
            </a:extLst>
          </p:cNvPr>
          <p:cNvSpPr txBox="1"/>
          <p:nvPr/>
        </p:nvSpPr>
        <p:spPr>
          <a:xfrm>
            <a:off x="3652675" y="3797398"/>
            <a:ext cx="221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463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Online: 291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50334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pPr algn="just"/>
            <a:r>
              <a:rPr lang="vi-VN" sz="16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Những nhà sản xuất nào được khách hàng ưa chuộng nhất ?</a:t>
            </a:r>
          </a:p>
          <a:p>
            <a:endParaRPr lang="vi-VN" sz="16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22201-3ABC-BA20-FCF6-3E83A7EBD886}"/>
              </a:ext>
            </a:extLst>
          </p:cNvPr>
          <p:cNvSpPr txBox="1"/>
          <p:nvPr/>
        </p:nvSpPr>
        <p:spPr>
          <a:xfrm>
            <a:off x="333225" y="4297242"/>
            <a:ext cx="83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Nike 230 - ADIDAS 154 -  Reebok 89 - SKECHERS 87 - Puma 67 - 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Erke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51 - Anta 46 -  AKKA 21 -  PEAK 9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9FA8C-7407-23E6-FE7D-3344CB46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79" y="1064172"/>
            <a:ext cx="5163206" cy="31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10323"/>
            <a:ext cx="2191348" cy="113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b="0" dirty="0">
                <a:solidFill>
                  <a:schemeClr val="tx1"/>
                </a:solidFill>
                <a:effectLst/>
                <a:latin typeface="+mj-lt"/>
              </a:rPr>
              <a:t>Nhóm hàng nào tại cửa hàng được bán ra nhiều nhất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22201-3ABC-BA20-FCF6-3E83A7EBD886}"/>
              </a:ext>
            </a:extLst>
          </p:cNvPr>
          <p:cNvSpPr txBox="1"/>
          <p:nvPr/>
        </p:nvSpPr>
        <p:spPr>
          <a:xfrm>
            <a:off x="1026908" y="3712543"/>
            <a:ext cx="83141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4964 -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413 </a:t>
            </a:r>
            <a:b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4965 -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236 </a:t>
            </a:r>
            <a:b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4966 -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unisex 102 </a:t>
            </a:r>
            <a:b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4981 -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Dép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Unisex 3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B8BB4-DC3E-FEAA-51C7-9172F40B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03" y="859500"/>
            <a:ext cx="5539969" cy="25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867905" y="2614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TRẢ LỜI CÂU HỎI ĐẶT RA CHO BỘ DỮ LIỆU</a:t>
            </a:r>
            <a:endParaRPr sz="25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49573" y="859500"/>
            <a:ext cx="2438501" cy="2467396"/>
            <a:chOff x="3707083" y="2099163"/>
            <a:chExt cx="1691638" cy="1673480"/>
          </a:xfrm>
        </p:grpSpPr>
        <p:sp>
          <p:nvSpPr>
            <p:cNvPr id="180" name="Google Shape;180;p29"/>
            <p:cNvSpPr/>
            <p:nvPr/>
          </p:nvSpPr>
          <p:spPr>
            <a:xfrm>
              <a:off x="3707083" y="2100126"/>
              <a:ext cx="1642079" cy="1663969"/>
            </a:xfrm>
            <a:custGeom>
              <a:avLst/>
              <a:gdLst/>
              <a:ahLst/>
              <a:cxnLst/>
              <a:rect l="l" t="t" r="r" b="b"/>
              <a:pathLst>
                <a:path w="54536" h="55263" extrusionOk="0">
                  <a:moveTo>
                    <a:pt x="2059" y="1"/>
                  </a:moveTo>
                  <a:lnTo>
                    <a:pt x="1711" y="8361"/>
                  </a:lnTo>
                  <a:cubicBezTo>
                    <a:pt x="1426" y="14853"/>
                    <a:pt x="1" y="37718"/>
                    <a:pt x="4181" y="55009"/>
                  </a:cubicBezTo>
                  <a:lnTo>
                    <a:pt x="10515" y="55263"/>
                  </a:lnTo>
                  <a:lnTo>
                    <a:pt x="30593" y="49626"/>
                  </a:lnTo>
                  <a:lnTo>
                    <a:pt x="54472" y="42880"/>
                  </a:lnTo>
                  <a:cubicBezTo>
                    <a:pt x="54408" y="42500"/>
                    <a:pt x="54377" y="42088"/>
                    <a:pt x="54345" y="41708"/>
                  </a:cubicBezTo>
                  <a:cubicBezTo>
                    <a:pt x="54345" y="41582"/>
                    <a:pt x="54345" y="41455"/>
                    <a:pt x="54313" y="41360"/>
                  </a:cubicBezTo>
                  <a:cubicBezTo>
                    <a:pt x="54313" y="41075"/>
                    <a:pt x="54282" y="40790"/>
                    <a:pt x="54250" y="40505"/>
                  </a:cubicBezTo>
                  <a:cubicBezTo>
                    <a:pt x="54250" y="40378"/>
                    <a:pt x="54250" y="40252"/>
                    <a:pt x="54218" y="40125"/>
                  </a:cubicBezTo>
                  <a:cubicBezTo>
                    <a:pt x="54218" y="39840"/>
                    <a:pt x="54187" y="39523"/>
                    <a:pt x="54155" y="39238"/>
                  </a:cubicBezTo>
                  <a:cubicBezTo>
                    <a:pt x="54155" y="39143"/>
                    <a:pt x="54155" y="39048"/>
                    <a:pt x="54155" y="38953"/>
                  </a:cubicBezTo>
                  <a:cubicBezTo>
                    <a:pt x="54123" y="38573"/>
                    <a:pt x="54092" y="38162"/>
                    <a:pt x="54092" y="37782"/>
                  </a:cubicBezTo>
                  <a:lnTo>
                    <a:pt x="54060" y="37528"/>
                  </a:lnTo>
                  <a:cubicBezTo>
                    <a:pt x="54060" y="37243"/>
                    <a:pt x="54028" y="36926"/>
                    <a:pt x="54028" y="36610"/>
                  </a:cubicBezTo>
                  <a:cubicBezTo>
                    <a:pt x="53997" y="36483"/>
                    <a:pt x="53997" y="36356"/>
                    <a:pt x="53997" y="36230"/>
                  </a:cubicBezTo>
                  <a:cubicBezTo>
                    <a:pt x="53965" y="35976"/>
                    <a:pt x="53965" y="35691"/>
                    <a:pt x="53965" y="35406"/>
                  </a:cubicBezTo>
                  <a:cubicBezTo>
                    <a:pt x="53965" y="35280"/>
                    <a:pt x="53933" y="35185"/>
                    <a:pt x="53933" y="35058"/>
                  </a:cubicBezTo>
                  <a:cubicBezTo>
                    <a:pt x="53933" y="34710"/>
                    <a:pt x="53902" y="34330"/>
                    <a:pt x="53902" y="33950"/>
                  </a:cubicBezTo>
                  <a:lnTo>
                    <a:pt x="53902" y="33918"/>
                  </a:lnTo>
                  <a:cubicBezTo>
                    <a:pt x="53870" y="33538"/>
                    <a:pt x="53870" y="33158"/>
                    <a:pt x="53838" y="32778"/>
                  </a:cubicBezTo>
                  <a:cubicBezTo>
                    <a:pt x="53838" y="32683"/>
                    <a:pt x="53838" y="32588"/>
                    <a:pt x="53838" y="32493"/>
                  </a:cubicBezTo>
                  <a:cubicBezTo>
                    <a:pt x="53838" y="32208"/>
                    <a:pt x="53838" y="31923"/>
                    <a:pt x="53807" y="31638"/>
                  </a:cubicBezTo>
                  <a:cubicBezTo>
                    <a:pt x="53807" y="31511"/>
                    <a:pt x="53807" y="31416"/>
                    <a:pt x="53807" y="31289"/>
                  </a:cubicBezTo>
                  <a:cubicBezTo>
                    <a:pt x="53807" y="31004"/>
                    <a:pt x="53807" y="30688"/>
                    <a:pt x="53807" y="30403"/>
                  </a:cubicBezTo>
                  <a:cubicBezTo>
                    <a:pt x="53807" y="30339"/>
                    <a:pt x="53775" y="30244"/>
                    <a:pt x="53775" y="30181"/>
                  </a:cubicBezTo>
                  <a:cubicBezTo>
                    <a:pt x="53775" y="29801"/>
                    <a:pt x="53775" y="29421"/>
                    <a:pt x="53775" y="29041"/>
                  </a:cubicBezTo>
                  <a:lnTo>
                    <a:pt x="53775" y="28978"/>
                  </a:lnTo>
                  <a:cubicBezTo>
                    <a:pt x="53775" y="28629"/>
                    <a:pt x="53775" y="28281"/>
                    <a:pt x="53775" y="27964"/>
                  </a:cubicBezTo>
                  <a:lnTo>
                    <a:pt x="53775" y="27679"/>
                  </a:lnTo>
                  <a:cubicBezTo>
                    <a:pt x="53775" y="27394"/>
                    <a:pt x="53775" y="27141"/>
                    <a:pt x="53775" y="26856"/>
                  </a:cubicBezTo>
                  <a:lnTo>
                    <a:pt x="53775" y="26602"/>
                  </a:lnTo>
                  <a:cubicBezTo>
                    <a:pt x="53775" y="25874"/>
                    <a:pt x="53775" y="25177"/>
                    <a:pt x="53775" y="24481"/>
                  </a:cubicBezTo>
                  <a:lnTo>
                    <a:pt x="53775" y="24322"/>
                  </a:lnTo>
                  <a:cubicBezTo>
                    <a:pt x="53775" y="24037"/>
                    <a:pt x="53775" y="23752"/>
                    <a:pt x="53775" y="23467"/>
                  </a:cubicBezTo>
                  <a:cubicBezTo>
                    <a:pt x="53775" y="23372"/>
                    <a:pt x="53775" y="23309"/>
                    <a:pt x="53775" y="23214"/>
                  </a:cubicBezTo>
                  <a:cubicBezTo>
                    <a:pt x="53775" y="22929"/>
                    <a:pt x="53775" y="22675"/>
                    <a:pt x="53807" y="22390"/>
                  </a:cubicBezTo>
                  <a:cubicBezTo>
                    <a:pt x="53807" y="22327"/>
                    <a:pt x="53807" y="22295"/>
                    <a:pt x="53807" y="22232"/>
                  </a:cubicBezTo>
                  <a:cubicBezTo>
                    <a:pt x="53807" y="21567"/>
                    <a:pt x="53807" y="20934"/>
                    <a:pt x="53838" y="20300"/>
                  </a:cubicBezTo>
                  <a:cubicBezTo>
                    <a:pt x="53838" y="20237"/>
                    <a:pt x="53838" y="20174"/>
                    <a:pt x="53838" y="20110"/>
                  </a:cubicBezTo>
                  <a:cubicBezTo>
                    <a:pt x="53838" y="19857"/>
                    <a:pt x="53838" y="19604"/>
                    <a:pt x="53870" y="19350"/>
                  </a:cubicBezTo>
                  <a:cubicBezTo>
                    <a:pt x="53870" y="19287"/>
                    <a:pt x="53870" y="19224"/>
                    <a:pt x="53870" y="19160"/>
                  </a:cubicBezTo>
                  <a:cubicBezTo>
                    <a:pt x="53870" y="18907"/>
                    <a:pt x="53870" y="18622"/>
                    <a:pt x="53902" y="18337"/>
                  </a:cubicBezTo>
                  <a:lnTo>
                    <a:pt x="53902" y="18305"/>
                  </a:lnTo>
                  <a:cubicBezTo>
                    <a:pt x="53902" y="17988"/>
                    <a:pt x="53902" y="17703"/>
                    <a:pt x="53902" y="17418"/>
                  </a:cubicBezTo>
                  <a:cubicBezTo>
                    <a:pt x="53902" y="17387"/>
                    <a:pt x="53933" y="17355"/>
                    <a:pt x="53933" y="17323"/>
                  </a:cubicBezTo>
                  <a:cubicBezTo>
                    <a:pt x="53933" y="17070"/>
                    <a:pt x="53933" y="16848"/>
                    <a:pt x="53933" y="16627"/>
                  </a:cubicBezTo>
                  <a:cubicBezTo>
                    <a:pt x="53933" y="16532"/>
                    <a:pt x="53933" y="16468"/>
                    <a:pt x="53965" y="16405"/>
                  </a:cubicBezTo>
                  <a:cubicBezTo>
                    <a:pt x="53965" y="16215"/>
                    <a:pt x="53965" y="16025"/>
                    <a:pt x="53965" y="15803"/>
                  </a:cubicBezTo>
                  <a:cubicBezTo>
                    <a:pt x="53965" y="15740"/>
                    <a:pt x="53965" y="15677"/>
                    <a:pt x="53997" y="15613"/>
                  </a:cubicBezTo>
                  <a:cubicBezTo>
                    <a:pt x="53997" y="15392"/>
                    <a:pt x="53997" y="15138"/>
                    <a:pt x="53997" y="14917"/>
                  </a:cubicBezTo>
                  <a:lnTo>
                    <a:pt x="53997" y="14885"/>
                  </a:lnTo>
                  <a:cubicBezTo>
                    <a:pt x="54028" y="14600"/>
                    <a:pt x="54028" y="14347"/>
                    <a:pt x="54028" y="14093"/>
                  </a:cubicBezTo>
                  <a:lnTo>
                    <a:pt x="54028" y="14062"/>
                  </a:lnTo>
                  <a:cubicBezTo>
                    <a:pt x="54060" y="13808"/>
                    <a:pt x="54060" y="13586"/>
                    <a:pt x="54060" y="13365"/>
                  </a:cubicBezTo>
                  <a:cubicBezTo>
                    <a:pt x="54092" y="13301"/>
                    <a:pt x="54092" y="13238"/>
                    <a:pt x="54092" y="13175"/>
                  </a:cubicBezTo>
                  <a:cubicBezTo>
                    <a:pt x="54092" y="13016"/>
                    <a:pt x="54092" y="12826"/>
                    <a:pt x="54092" y="12668"/>
                  </a:cubicBezTo>
                  <a:cubicBezTo>
                    <a:pt x="54123" y="12351"/>
                    <a:pt x="54123" y="12035"/>
                    <a:pt x="54155" y="11750"/>
                  </a:cubicBezTo>
                  <a:cubicBezTo>
                    <a:pt x="54155" y="11718"/>
                    <a:pt x="54155" y="11655"/>
                    <a:pt x="54155" y="11623"/>
                  </a:cubicBezTo>
                  <a:cubicBezTo>
                    <a:pt x="54155" y="11591"/>
                    <a:pt x="54155" y="11560"/>
                    <a:pt x="54155" y="11496"/>
                  </a:cubicBezTo>
                  <a:cubicBezTo>
                    <a:pt x="54155" y="11401"/>
                    <a:pt x="54155" y="11306"/>
                    <a:pt x="54155" y="11243"/>
                  </a:cubicBezTo>
                  <a:cubicBezTo>
                    <a:pt x="54187" y="10990"/>
                    <a:pt x="54187" y="10768"/>
                    <a:pt x="54187" y="10546"/>
                  </a:cubicBezTo>
                  <a:lnTo>
                    <a:pt x="54535" y="2186"/>
                  </a:lnTo>
                  <a:lnTo>
                    <a:pt x="32367" y="126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754775" y="2354726"/>
              <a:ext cx="1643946" cy="1417007"/>
            </a:xfrm>
            <a:custGeom>
              <a:avLst/>
              <a:gdLst/>
              <a:ahLst/>
              <a:cxnLst/>
              <a:rect l="l" t="t" r="r" b="b"/>
              <a:pathLst>
                <a:path w="54598" h="47061" extrusionOk="0">
                  <a:moveTo>
                    <a:pt x="475" y="0"/>
                  </a:moveTo>
                  <a:cubicBezTo>
                    <a:pt x="475" y="6587"/>
                    <a:pt x="0" y="29737"/>
                    <a:pt x="4909" y="47060"/>
                  </a:cubicBezTo>
                  <a:lnTo>
                    <a:pt x="11243" y="47060"/>
                  </a:lnTo>
                  <a:lnTo>
                    <a:pt x="54598" y="32714"/>
                  </a:lnTo>
                  <a:cubicBezTo>
                    <a:pt x="52761" y="18780"/>
                    <a:pt x="53014" y="4877"/>
                    <a:pt x="53014" y="0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769077" y="2099163"/>
              <a:ext cx="1581979" cy="255604"/>
            </a:xfrm>
            <a:custGeom>
              <a:avLst/>
              <a:gdLst/>
              <a:ahLst/>
              <a:cxnLst/>
              <a:rect l="l" t="t" r="r" b="b"/>
              <a:pathLst>
                <a:path w="52540" h="8489" extrusionOk="0">
                  <a:moveTo>
                    <a:pt x="0" y="1"/>
                  </a:moveTo>
                  <a:lnTo>
                    <a:pt x="0" y="8488"/>
                  </a:lnTo>
                  <a:lnTo>
                    <a:pt x="52539" y="8488"/>
                  </a:lnTo>
                  <a:lnTo>
                    <a:pt x="52539" y="1"/>
                  </a:lnTo>
                  <a:close/>
                </a:path>
              </a:pathLst>
            </a:custGeom>
            <a:solidFill>
              <a:srgbClr val="C7C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093258" y="2966777"/>
              <a:ext cx="1305449" cy="805864"/>
            </a:xfrm>
            <a:custGeom>
              <a:avLst/>
              <a:gdLst/>
              <a:ahLst/>
              <a:cxnLst/>
              <a:rect l="l" t="t" r="r" b="b"/>
              <a:pathLst>
                <a:path w="43356" h="26764" extrusionOk="0">
                  <a:moveTo>
                    <a:pt x="36430" y="1"/>
                  </a:moveTo>
                  <a:cubicBezTo>
                    <a:pt x="36141" y="1"/>
                    <a:pt x="35848" y="92"/>
                    <a:pt x="35597" y="289"/>
                  </a:cubicBezTo>
                  <a:lnTo>
                    <a:pt x="1" y="26764"/>
                  </a:lnTo>
                  <a:lnTo>
                    <a:pt x="1" y="26764"/>
                  </a:lnTo>
                  <a:lnTo>
                    <a:pt x="43356" y="12386"/>
                  </a:lnTo>
                  <a:cubicBezTo>
                    <a:pt x="41266" y="8617"/>
                    <a:pt x="39334" y="4722"/>
                    <a:pt x="37750" y="890"/>
                  </a:cubicBezTo>
                  <a:cubicBezTo>
                    <a:pt x="37522" y="330"/>
                    <a:pt x="36981" y="1"/>
                    <a:pt x="36430" y="1"/>
                  </a:cubicBezTo>
                  <a:close/>
                </a:path>
              </a:pathLst>
            </a:custGeom>
            <a:solidFill>
              <a:srgbClr val="B0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093258" y="2916616"/>
              <a:ext cx="1112835" cy="856027"/>
            </a:xfrm>
            <a:custGeom>
              <a:avLst/>
              <a:gdLst/>
              <a:ahLst/>
              <a:cxnLst/>
              <a:rect l="l" t="t" r="r" b="b"/>
              <a:pathLst>
                <a:path w="36959" h="28430" extrusionOk="0">
                  <a:moveTo>
                    <a:pt x="35213" y="0"/>
                  </a:moveTo>
                  <a:cubicBezTo>
                    <a:pt x="34907" y="0"/>
                    <a:pt x="34597" y="99"/>
                    <a:pt x="34330" y="308"/>
                  </a:cubicBezTo>
                  <a:lnTo>
                    <a:pt x="1" y="28430"/>
                  </a:lnTo>
                  <a:lnTo>
                    <a:pt x="35597" y="1955"/>
                  </a:lnTo>
                  <a:cubicBezTo>
                    <a:pt x="35852" y="1758"/>
                    <a:pt x="36144" y="1672"/>
                    <a:pt x="36434" y="1672"/>
                  </a:cubicBezTo>
                  <a:cubicBezTo>
                    <a:pt x="36612" y="1672"/>
                    <a:pt x="36790" y="1704"/>
                    <a:pt x="36959" y="1765"/>
                  </a:cubicBezTo>
                  <a:cubicBezTo>
                    <a:pt x="36800" y="1448"/>
                    <a:pt x="36642" y="1131"/>
                    <a:pt x="36515" y="814"/>
                  </a:cubicBezTo>
                  <a:cubicBezTo>
                    <a:pt x="36255" y="293"/>
                    <a:pt x="35740" y="0"/>
                    <a:pt x="35213" y="0"/>
                  </a:cubicBezTo>
                  <a:close/>
                </a:path>
              </a:pathLst>
            </a:custGeom>
            <a:solidFill>
              <a:srgbClr val="A4A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/>
          <p:nvPr/>
        </p:nvSpPr>
        <p:spPr>
          <a:xfrm>
            <a:off x="183477" y="1350334"/>
            <a:ext cx="2191348" cy="1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54CEE-1863-211F-5555-387C8D39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68" y="1350334"/>
            <a:ext cx="6261788" cy="31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53895"/>
      </p:ext>
    </p:extLst>
  </p:cSld>
  <p:clrMapOvr>
    <a:masterClrMapping/>
  </p:clrMapOvr>
</p:sld>
</file>

<file path=ppt/theme/theme1.xml><?xml version="1.0" encoding="utf-8"?>
<a:theme xmlns:a="http://schemas.openxmlformats.org/drawingml/2006/main" name="Post-it 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430</Words>
  <Application>Microsoft Office PowerPoint</Application>
  <PresentationFormat>On-screen Show (16:9)</PresentationFormat>
  <Paragraphs>44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Roboto</vt:lpstr>
      <vt:lpstr>Times New Roman</vt:lpstr>
      <vt:lpstr>Arial</vt:lpstr>
      <vt:lpstr>Fira Sans Extra Condensed Medium</vt:lpstr>
      <vt:lpstr>Post-it Board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Thảo</dc:creator>
  <cp:lastModifiedBy>quoc toan</cp:lastModifiedBy>
  <cp:revision>4</cp:revision>
  <dcterms:modified xsi:type="dcterms:W3CDTF">2022-11-30T05:57:01Z</dcterms:modified>
</cp:coreProperties>
</file>